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2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3.xml" ContentType="application/vnd.openxmlformats-officedocument.presentationml.notesSlide+xml"/>
  <Override PartName="/ppt/ink/ink9.xml" ContentType="application/inkml+xml"/>
  <Override PartName="/ppt/notesSlides/notesSlide4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notesSlides/notesSlide5.xml" ContentType="application/vnd.openxmlformats-officedocument.presentationml.notesSlide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notesSlides/notesSlide6.xml" ContentType="application/vnd.openxmlformats-officedocument.presentationml.notesSlide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notesSlides/notesSlide7.xml" ContentType="application/vnd.openxmlformats-officedocument.presentationml.notesSlide+xml"/>
  <Override PartName="/ppt/ink/ink23.xml" ContentType="application/inkml+xml"/>
  <Override PartName="/ppt/ink/ink24.xml" ContentType="application/inkml+xml"/>
  <Override PartName="/ppt/ink/ink25.xml" ContentType="application/inkml+xml"/>
  <Override PartName="/ppt/notesSlides/notesSlide8.xml" ContentType="application/vnd.openxmlformats-officedocument.presentationml.notesSlide+xml"/>
  <Override PartName="/ppt/ink/ink26.xml" ContentType="application/inkml+xml"/>
  <Override PartName="/ppt/ink/ink27.xml" ContentType="application/inkml+xml"/>
  <Override PartName="/ppt/ink/ink28.xml" ContentType="application/inkml+xml"/>
  <Override PartName="/ppt/notesSlides/notesSlide9.xml" ContentType="application/vnd.openxmlformats-officedocument.presentationml.notesSlide+xml"/>
  <Override PartName="/ppt/ink/ink29.xml" ContentType="application/inkml+xml"/>
  <Override PartName="/ppt/ink/ink30.xml" ContentType="application/inkml+xml"/>
  <Override PartName="/ppt/ink/ink31.xml" ContentType="application/inkml+xml"/>
  <Override PartName="/ppt/notesSlides/notesSlide10.xml" ContentType="application/vnd.openxmlformats-officedocument.presentationml.notesSlide+xml"/>
  <Override PartName="/ppt/ink/ink32.xml" ContentType="application/inkml+xml"/>
  <Override PartName="/ppt/ink/ink33.xml" ContentType="application/inkml+xml"/>
  <Override PartName="/ppt/ink/ink34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notesSlides/notesSlide13.xml" ContentType="application/vnd.openxmlformats-officedocument.presentationml.notesSlide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87" r:id="rId4"/>
    <p:sldId id="289" r:id="rId5"/>
    <p:sldId id="288" r:id="rId6"/>
    <p:sldId id="290" r:id="rId7"/>
    <p:sldId id="294" r:id="rId8"/>
    <p:sldId id="299" r:id="rId9"/>
    <p:sldId id="306" r:id="rId10"/>
    <p:sldId id="311" r:id="rId11"/>
    <p:sldId id="310" r:id="rId12"/>
    <p:sldId id="312" r:id="rId13"/>
    <p:sldId id="307" r:id="rId14"/>
    <p:sldId id="313" r:id="rId15"/>
    <p:sldId id="309" r:id="rId16"/>
    <p:sldId id="314" r:id="rId17"/>
    <p:sldId id="315" r:id="rId18"/>
    <p:sldId id="305" r:id="rId19"/>
    <p:sldId id="295" r:id="rId20"/>
    <p:sldId id="296" r:id="rId21"/>
    <p:sldId id="297" r:id="rId22"/>
    <p:sldId id="301" r:id="rId23"/>
    <p:sldId id="298" r:id="rId24"/>
    <p:sldId id="302" r:id="rId25"/>
    <p:sldId id="291" r:id="rId26"/>
    <p:sldId id="300" r:id="rId27"/>
    <p:sldId id="303" r:id="rId28"/>
    <p:sldId id="30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74"/>
    <p:restoredTop sz="75134"/>
  </p:normalViewPr>
  <p:slideViewPr>
    <p:cSldViewPr snapToGrid="0" snapToObjects="1">
      <p:cViewPr varScale="1">
        <p:scale>
          <a:sx n="81" d="100"/>
          <a:sy n="81" d="100"/>
        </p:scale>
        <p:origin x="208" y="968"/>
      </p:cViewPr>
      <p:guideLst/>
    </p:cSldViewPr>
  </p:slideViewPr>
  <p:notesTextViewPr>
    <p:cViewPr>
      <p:scale>
        <a:sx n="95" d="100"/>
        <a:sy n="95" d="100"/>
      </p:scale>
      <p:origin x="0" y="-23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17:46:02.5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24575,'0'8'0,"2"5"0,7 7 0,-1 1 0,9 14 0,-4-7 0,2 1 0,-1-7 0,-5-4 0,2-3 0,7 14 0,4-3 0,1 4 0,5 4 0,0-7 0,-6-2 0,6-4 0,3 4 0,8-1 0,18 15 0,-2-12 0,31 9 0,-40-16 0,44 10 0,-25-9-579,-17-9 1,4 2 578,2 2 0,2 1 0,6-2 0,0-1 0,-11 3 0,0 0 0,10-2 0,1-1 0,-7 0 0,0 0 0,5 0 0,-2 0-606,27 5 606,-32-6 0,2 0 0,39 13 0,2-4 0,-17-3 0,1 0 0,-20-4 0,-2-1-738,6 0 0,3 0 738,15 7 0,-6-1 0,-8-6 0,-10-1 0,2 1 0,-2-1 0,-3 0 0,29 3 0,3 5 0,2-1 0,-39-11 0,2-1 0,25 8 0,13 4 0,-4-1 0,-16-7 0,-2-1 0,1 1-756,10 3 1,2 0 0,-2 0 755,19 4 0,-6-3 0,-25-8 0,0 0 0,1 3 0,4 2 0,-3-2 0,11-2 0,3 1 0,-14 0 0,8 2 0,1 0 0,-5-2 0,3-1 0,-4-1 0,1 0 0,5 2 0,1 1 0,3-1-630,12 0 1,3 0 0,-7-1 629,-5-1 0,2 1 0,-14-2 0,8 1 0,0 0 0,-8-1 0,13 2 0,0-1 0,-12-2 0,9 0 0,0 0 0,-9-1 0,8-1 0,2 0 0,5 1 0,14 1 0,1 0 0,-14-2 0,1-2 0,0 0-584,-1 2 1,14 2-1,-1 0 1,-14-1 583,-1-1 0,-2 0 0,-8 0 0,10 0 0,-1 0 0,-8 0 0,15 4 0,-3-1 0,-13-2 0,4 0 0,1 1 0,-3-2 0,0 1 0,1 1 0,3 1 0,1 1 0,1 0 0,-1-2 0,0-1 0,8 1 0,-9 0 0,9 0 0,4 1 0,-4-1 0,-8 0 0,9 0 0,-8-1 0,5 1-466,0 0 1,7 0-1,-1-1 1,-5 1 465,8-1 0,-5 0 0,-9 1 0,-9 1 0,0 0 0,-7-4 0,8-1 0,2 0 0,-4 0 0,6 2 0,-2 1 0,5-1 0,-2-1 0,4 0 0,3-1 0,2 0 0,-9-1 0,2 1 0,2 0 0,0-1 0,-3 2 0,11 0 0,-2 1 0,0 0 0,-3-1 0,-6-2 0,-2 0 0,-1-2 0,0 2 0,-4 1 0,1 0 0,-2 0 0,-4-1 0,2 0 0,-3-1 0,3-1-304,19 1 1,5 0 0,0 0 303,0 0 0,-1 0 0,-5 0-17,-20 0 1,-5 0-1,3 0 17,15 0 0,2 0 0,-4 0 0,15 0 0,1 0 0,-5 0 0,6 0 0,-1 0 0,-11 0 0,-1 0 0,1 0 0,11 0 0,2 0 0,-8 0 0,1 0 0,-7 0 560,-4 0 1,-4 0-561,-11 0 0,-5 0 2148,29 0-2148,-16 0 0,0 0 0,20 0 0,-42 3 0,0 0 3166,34-2-3166,-40 7 3164,10-2-3164,-11 3 1770,-7 0-1770,18 6 1180,-19 0-1180,23 13 0,-14-10 0,-4 2 0,-1-1 0,-21-7 0,9 4 0,-14-5 0,-8-8 0,2 6 0,4 5 0,-8-4 0,30 38 0,-5 7 0,6 6 0,-6-6 0,-19-21 0,3 3 0,-6-7 0,4 13 0,-8-22 0,-1-1 0,2 7 0,-6-16 0,3 10 0,-4-18 0,0-6 0,-8-16 0,4 7 0,-21-37 0,10 12 0,-13-25 0,11 14 0,4-3 0,2-28 0,-4 1 0,24 36 0,2 38 0,12-9 0,-7 6 0,33-7 0,-28 8 0,45-11 0,-2 0 0,28-3-1133,-8 2 1133,-26 11 0,3 0 0,-5-2 0,0-1 0,5 2 0,0 0 0,-4-2 0,0 0 0,12 3 0,-1 1 0,26-7-906,-2 5 0,2 1 906,-42 1 0,-2-1 0,37-4 0,-3 0-410,-2-2 410,-31 3 0,0 0 0,35-2 0,-23 1 0,-1 5 0,2 1 0,16-1 0,3-1 0,-25 6 0,-37-2 1002,37 3-1002,-23 0 0,33-4 0,10 2 0,-16-2 0,10 0 0,7 1 0,-20 2 0,0 1 189,5-4 0,2 1-189,14 3 0,-1 0 0,-16-3 0,-2-1 0,5 4 0,0-1 0,-3-3 0,-5 1 148,13 3-148,-7-1 0,12-2 0,-7 0 0,-13 0 0,2-1-713,27-3 0,12-1 0,-12 1 713,-28 3 0,-4-1 0,21-8 0,0 0 0,-25 9 0,11-1 0,-2-2 0,19-3 0,15-3 0,10-1 0,8-2 0,3-1 0,1 1 0,-3 1 0,-8 0 0,-9 3-654,2 0 0,-7 2 0,-4 0 0,-1 1 0,3-1 0,7 0 0,8-2 654,-19 2 0,4 0 0,5-2 0,3 1 0,4-1 0,2-1 0,1 1 0,3-1 0,-1 0 0,1 1 0,0 0 0,-2 1 0,-2 0 0,-1 1 13,-4 1 1,2 0-1,0 0 1,1 1-1,0 0 1,0 0-1,-1 1 1,0-1-1,-2 1 1,-2 0-1,-2 1 1,-2-1 0,-3 1-1,-3 0-13,22-2 0,-7 1 0,-5 1 0,-3 0 0,1 0 0,2 0 0,4 0 0,8 0-212,-20 0 0,7 1 0,5-1 0,5 0 0,2 1 1,1-1-1,0 0 0,-1 0 0,-3 0 0,-4 1 0,-6 0 1,-7 1-1,-9 0 0,-9 1 212,25-2 0,-19 2 0,-4 1 0,6-1 0,12 0 0,9 0 0,0-1 0,-10 1 0,-19-1-228,28-9 228,-31 2 0,22-1 0,6 0 0,-43 2 0,43 3 4424,-53-1-4424,13 2 0,26-6 0,-16 1 0,17 4 0,-27-3 0,-14 9 0,14-9 0,43 3 5938,-21 0-5938,-18 1 0,0 0 0,16 5 0,-12-5 0,0 0 0,24 4 0,-7-4 0,-2 0 0,-3 5 0,22-4 493,-48 1-493,15 3 0,-33-4 0,9 5 0,-27 0 0,5 0 694,8-4-694,-6 3 0,4-3 0,-14 4 0,2 0 0,13-4 0,-10 3 0,14-6 0,-4 7 0,-1-5 0,2 2 0,-6 1 0,6-9 0,-6 7 0,8-4 0,-14 4 0,6 0 0,2-3 0,17-7 0,-9 4 0,7-3 0,-19 7 0,-2 1 0,-3 0 0,-1 0 0,1 1 0,-1-3 0,-2 4 0,0-4 0,-2 7 0,-3-4 0,3 3 0,-3-3 0,1 1 0,1-1 0,-1-1 0,-1 0 0,2 1 0,-3-1 0,3 0 0,-3 0 0,3 1 0,-1-3 0,-1 2 0,2-4 0,-1 1 0,0 1 0,-1-2 0,0 2 0,-2-2 0,2-1 0,-2-3 0,0-2 0,3-4 0,-2 0 0,2-7 0,-3 5 0,0-14 0,-4 7 0,3-9 0,-4-7 0,1 6 0,3 1 0,-3 3 0,2 17 0,2-4 0,-4-6 0,3 14 0,-1-9 0,2 18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09T20:10:53.7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1 855 24575,'0'6'0,"0"9"0,0 25 0,7 24 0,-5-7 0,19 24 0,-11-27 0,13 0 0,3 1 0,-3 7 0,3-12 0,3-3 0,4-2 0,10 6 0,-16-17 0,8 0 0,-17-19 0,14 12 0,16 3 0,-16-10 0,16 10 0,-11-9 0,3-4 0,0 3 0,8-7 0,25 12 0,-3-8 0,2-4 0,10 0 0,10-2 0,7-3 0,-13-4 0,5 0 0,1-1-863,-2 1 1,0 0 0,2-3 862,6-3 0,1-2 0,-2 1 0,-12 2 0,-1 1 0,2-2 0,8-3 0,3-2 0,0 0 0,-23 4 0,0 0 0,1 0 0,5 0-739,1 1 0,6 0 1,1 0-1,0-1 0,-3 0 739,9-2 0,-3 0 0,0 0 0,0 1 0,3 2 0,1 2 0,-1 0 0,-1-1-567,-5-1 0,-1 0 0,-1-1 0,-3 0 567,13 0 0,-3-1 0,7 1 0,-16 2 0,5 1 0,4 0 0,-1 0 0,-4-1 0,8-1 0,-2-1 0,-2 1 0,-1-1 0,-7 1 0,-2 0 0,-1 0 0,0 0-463,19 1 0,-1 1 0,-4-1 463,-19-1 0,-4-2 0,4 2 0,19 2 0,4 1 0,-2-2 0,-6-1 0,-1-2 0,-5 1 0,13 2 0,-3 0 190,-20-2 0,1-1 0,-3 2-190,13 1 0,2 2 0,-9-1 0,6 0 0,0 0 0,-4 0 0,0 0 0,-2 0 0,18 0 0,1 0 0,-8 0 0,5 0 0,-8 0 0,-3-1 0,3 2 124,-9 0 1,10 2 0,3 0 0,-4 0-125,-10-1 0,-1 2 0,-1-1 0,0 0 0,0 0 0,-1 0 0,1 1 0,4-2 0,16 1 0,4 0 0,1-1 0,-5 0 0,-16 1 0,-3 0 0,-1-1 0,1 0 0,4-1 0,0 0 0,1-1 0,3 1 0,12 1 0,4 1 0,-2 0 0,-11-1 195,-17-2 1,-7 0 0,6 0-196,13 0 0,9 0 0,2 0 0,-6 0 0,3 0 0,-3 0 0,-1 0 0,1 0 0,1 0 0,0 0 0,9 0 0,0 0 0,-5 0 258,7 0 1,-2 0-259,-21 0 0,2 0 0,-5 0 431,1 0 0,-3 0-431,7 0 0,-5 0 0,20 0 0,-31 0 0,1 0 0,-10 0 0,-2 0 2797,47 0-2797,-23 0 2176,-21 0-2176,16 0 1589,-27 0-1589,29 0 341,-7 0-341,-11 0 0,5 0 0,-8 0 0,13 0 0,12 0 0,-22 0 0,5 0 0,-8-7 0,24 5 0,-24-4 0,28-1 0,-42 5 0,47-12 0,-38 12 0,24-5 0,-41 7 0,19 0 0,3-7 0,36 5 0,-34-4 0,27 6 0,-35 0 0,19 0 0,34-8 0,-44 6 0,15-6 0,-27 1 0,1 5 0,19-4 0,-28 6 0,1 0 0,-3-6 0,-3 5 0,2-5 0,-15 6 0,2 0 0,-6 0 0,13 0 0,-11 0 0,11 0 0,-4 0 0,-4 0 0,-2 0 0,-8 0 0,2 0 0,-1 3 0,1 1 0,-2-1 0,-1 3 0,4-2 0,-3-1 0,6 3 0,-9-2 0,5 2 0,-3 4 0,2-3 0,6 11 0,-3-6 0,6 13 0,-7-13 0,2 6 0,-5-2 0,0-5 0,1 5 0,-5-7 0,3-4 0,-5 3 0,5-4 0,-6 6 0,6-3 0,-5 5 0,5-4 0,-5 1 0,4 1 0,-4 0 0,2 0 0,0 2 0,-2-4 0,5 1 0,-6-2 0,3-1 0,0 1 0,-2 0 0,2 2 0,-3-2 0,0 3 0,0-9 0,0-8 0,0-4 0,0-2 0,0 0 0,0 3 0,3 0 0,-3-2 0,11-4-6784,-2-27 6784,12 1 0,-1-20 0,6 11 0,-9 17 0,1 4 0,-11 17 0,6-1 6784,-6 4-6784,2-2 0,-2 2 0,-1 2 0,4-1 0,-3 6 0,3-1 0,5-7 0,3 10 0,8-11 0,11 11 0,3-9 0,55 9 0,-22-5 0,-8 6 0,1 0 0,27 0 0,-38 0 0,1 0 0,0 0 0,0 0 0,0 0 0,2 0 0,6 0 0,-2 0 0,19 0 0,-7 0 0,0 0 0,16 0 0,-33 0 0,1 0 0,2 0 0,-5 0 0,4 0 0,-6 0 0,3 0 0,-5 0 0,-2 0 0,22 0 0,-18 0 0,-3 0 0,-16 0 0,16 0 0,4 0 0,16 0 0,-9-3 0,1-2 0,8 3 0,-8-1 0,2-2 0,20-3 0,-34 7 0,3 0 0,8-3 0,-4 0 0,2 4 0,22 0 0,0 0 0,-22 0 0,22 0 0,-3 0 0,-30 0 0,26 0 0,7 0 0,0 0 0,12 0 0,-9 0 0,11 0 0,-22 0 0,9 0 0,1 0 0,7 0 0,-26 0 0,3 0 0,-2 0 0,2 0 0,16 5 0,2-1 0,-9-3 0,-1 0 0,2 4 0,0-1 0,-9-4 0,-5 0 0,16 0 0,4 0 0,-4 0 0,-28 0 0,42 0 0,-9 0 0,-33 0 0,42 0 0,-53 0 0,55 0 0,-33 0 0,-11 0 0,4 0 0,1 0 0,-2 0 0,32 0 0,-26 0 0,1 0 0,25 0 0,-20 0 0,2 0 0,-12 0 0,0 0 0,23 0 0,-2 0 0,-24 0 0,-2 0 0,3 0 0,3 0 0,22 4 0,-1 1 0,-26-4 0,-1 0 0,22 4 0,-3 0 0,5-5 0,-20 0 0,-1 0 0,8 0 0,20 0 0,-23 0 0,-24 0 0,57-8 0,-47 6 0,17-5 0,-14 7 0,14 0 0,-17 0 0,47 0 0,-57 0 0,35 0 0,-30 0 0,55 0 0,-33 0 0,34 0 0,-34-7 0,2 6 0,5-2 0,5-1 0,-23 0 0,1 0 0,27 3 0,-1 1-453,-29-4 0,2 0 453,38 4 0,1 0 0,-30-4 0,0 1-96,30 2 0,-1 0 96,-37-3 0,-4 0 0,42 4 0,-24 0 0,-1 0 0,0 0 0,-13 1 0,-1-2 0,11-6 0,-5 5 448,-4-6 1,0 1-449,6 5 201,25-12-201,-22 6 0,-3 0 0,3 0 0,27-8 0,-5 6 0,-3 1 0,-8-6 0,11 6 0,-24 3 0,-35 3 0,33 2 0,-41-2 0,19 0 0,-21 2 0,10-3 0,-11 1 0,17 2 0,-9-6 0,1 6 0,1-6 0,-12 6 0,12-7 0,-12 7 0,23-9 0,-20 9 0,14-5 0,1 1 0,-12 3 0,12-4 0,-17 4 0,17 1 0,-16-2 0,32-3 0,-31 2 0,14-2 0,1-3 0,-12 5 0,12-6 0,-17 7 0,21-20 0,-16 15 0,22-17 0,-8 10 0,-9 2 0,7-3 0,-17 7 0,21-15 0,-10 8 0,12-12 0,-17 16 0,-9 0 0,8 0 0,-9 1 0,6 0 0,-8 4 0,0 0 0,-1 1 0,6-9 0,-5 3 0,2-4 0,-2-2 0,-3 6 0,4-13 0,-1 11 0,5-55 0,-1 26 0,-2-41 0,-6 75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09T20:10:53.7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1 855 24575,'0'6'0,"0"9"0,0 25 0,7 24 0,-5-7 0,19 24 0,-11-27 0,13 0 0,3 1 0,-3 7 0,3-12 0,3-3 0,4-2 0,10 6 0,-16-17 0,8 0 0,-17-19 0,14 12 0,16 3 0,-16-10 0,16 10 0,-11-9 0,3-4 0,0 3 0,8-7 0,25 12 0,-3-8 0,2-4 0,10 0 0,10-2 0,7-3 0,-13-4 0,5 0 0,1-1-863,-2 1 1,0 0 0,2-3 862,6-3 0,1-2 0,-2 1 0,-12 2 0,-1 1 0,2-2 0,8-3 0,3-2 0,0 0 0,-23 4 0,0 0 0,1 0 0,5 0-739,1 1 0,6 0 1,1 0-1,0-1 0,-3 0 739,9-2 0,-3 0 0,0 0 0,0 1 0,3 2 0,1 2 0,-1 0 0,-1-1-567,-5-1 0,-1 0 0,-1-1 0,-3 0 567,13 0 0,-3-1 0,7 1 0,-16 2 0,5 1 0,4 0 0,-1 0 0,-4-1 0,8-1 0,-2-1 0,-2 1 0,-1-1 0,-7 1 0,-2 0 0,-1 0 0,0 0-463,19 1 0,-1 1 0,-4-1 463,-19-1 0,-4-2 0,4 2 0,19 2 0,4 1 0,-2-2 0,-6-1 0,-1-2 0,-5 1 0,13 2 0,-3 0 190,-20-2 0,1-1 0,-3 2-190,13 1 0,2 2 0,-9-1 0,6 0 0,0 0 0,-4 0 0,0 0 0,-2 0 0,18 0 0,1 0 0,-8 0 0,5 0 0,-8 0 0,-3-1 0,3 2 124,-9 0 1,10 2 0,3 0 0,-4 0-125,-10-1 0,-1 2 0,-1-1 0,0 0 0,0 0 0,-1 0 0,1 1 0,4-2 0,16 1 0,4 0 0,1-1 0,-5 0 0,-16 1 0,-3 0 0,-1-1 0,1 0 0,4-1 0,0 0 0,1-1 0,3 1 0,12 1 0,4 1 0,-2 0 0,-11-1 195,-17-2 1,-7 0 0,6 0-196,13 0 0,9 0 0,2 0 0,-6 0 0,3 0 0,-3 0 0,-1 0 0,1 0 0,1 0 0,0 0 0,9 0 0,0 0 0,-5 0 258,7 0 1,-2 0-259,-21 0 0,2 0 0,-5 0 431,1 0 0,-3 0-431,7 0 0,-5 0 0,20 0 0,-31 0 0,1 0 0,-10 0 0,-2 0 2797,47 0-2797,-23 0 2176,-21 0-2176,16 0 1589,-27 0-1589,29 0 341,-7 0-341,-11 0 0,5 0 0,-8 0 0,13 0 0,12 0 0,-22 0 0,5 0 0,-8-7 0,24 5 0,-24-4 0,28-1 0,-42 5 0,47-12 0,-38 12 0,24-5 0,-41 7 0,19 0 0,3-7 0,36 5 0,-34-4 0,27 6 0,-35 0 0,19 0 0,34-8 0,-44 6 0,15-6 0,-27 1 0,1 5 0,19-4 0,-28 6 0,1 0 0,-3-6 0,-3 5 0,2-5 0,-15 6 0,2 0 0,-6 0 0,13 0 0,-11 0 0,11 0 0,-4 0 0,-4 0 0,-2 0 0,-8 0 0,2 0 0,-1 3 0,1 1 0,-2-1 0,-1 3 0,4-2 0,-3-1 0,6 3 0,-9-2 0,5 2 0,-3 4 0,2-3 0,6 11 0,-3-6 0,6 13 0,-7-13 0,2 6 0,-5-2 0,0-5 0,1 5 0,-5-7 0,3-4 0,-5 3 0,5-4 0,-6 6 0,6-3 0,-5 5 0,5-4 0,-5 1 0,4 1 0,-4 0 0,2 0 0,0 2 0,-2-4 0,5 1 0,-6-2 0,3-1 0,0 1 0,-2 0 0,2 2 0,-3-2 0,0 3 0,0-9 0,0-8 0,0-4 0,0-2 0,0 0 0,0 3 0,3 0 0,-3-2 0,11-4-6784,-2-27 6784,12 1 0,-1-20 0,6 11 0,-9 17 0,1 4 0,-11 17 0,6-1 6784,-6 4-6784,2-2 0,-2 2 0,-1 2 0,4-1 0,-3 6 0,3-1 0,5-7 0,3 10 0,8-11 0,11 11 0,3-9 0,55 9 0,-22-5 0,-8 6 0,1 0 0,27 0 0,-38 0 0,1 0 0,0 0 0,0 0 0,0 0 0,2 0 0,6 0 0,-2 0 0,19 0 0,-7 0 0,0 0 0,16 0 0,-33 0 0,1 0 0,2 0 0,-5 0 0,4 0 0,-6 0 0,3 0 0,-5 0 0,-2 0 0,22 0 0,-18 0 0,-3 0 0,-16 0 0,16 0 0,4 0 0,16 0 0,-9-3 0,1-2 0,8 3 0,-8-1 0,2-2 0,20-3 0,-34 7 0,3 0 0,8-3 0,-4 0 0,2 4 0,22 0 0,0 0 0,-22 0 0,22 0 0,-3 0 0,-30 0 0,26 0 0,7 0 0,0 0 0,12 0 0,-9 0 0,11 0 0,-22 0 0,9 0 0,1 0 0,7 0 0,-26 0 0,3 0 0,-2 0 0,2 0 0,16 5 0,2-1 0,-9-3 0,-1 0 0,2 4 0,0-1 0,-9-4 0,-5 0 0,16 0 0,4 0 0,-4 0 0,-28 0 0,42 0 0,-9 0 0,-33 0 0,42 0 0,-53 0 0,55 0 0,-33 0 0,-11 0 0,4 0 0,1 0 0,-2 0 0,32 0 0,-26 0 0,1 0 0,25 0 0,-20 0 0,2 0 0,-12 0 0,0 0 0,23 0 0,-2 0 0,-24 0 0,-2 0 0,3 0 0,3 0 0,22 4 0,-1 1 0,-26-4 0,-1 0 0,22 4 0,-3 0 0,5-5 0,-20 0 0,-1 0 0,8 0 0,20 0 0,-23 0 0,-24 0 0,57-8 0,-47 6 0,17-5 0,-14 7 0,14 0 0,-17 0 0,47 0 0,-57 0 0,35 0 0,-30 0 0,55 0 0,-33 0 0,34 0 0,-34-7 0,2 6 0,5-2 0,5-1 0,-23 0 0,1 0 0,27 3 0,-1 1-453,-29-4 0,2 0 453,38 4 0,1 0 0,-30-4 0,0 1-96,30 2 0,-1 0 96,-37-3 0,-4 0 0,42 4 0,-24 0 0,-1 0 0,0 0 0,-13 1 0,-1-2 0,11-6 0,-5 5 448,-4-6 1,0 1-449,6 5 201,25-12-201,-22 6 0,-3 0 0,3 0 0,27-8 0,-5 6 0,-3 1 0,-8-6 0,11 6 0,-24 3 0,-35 3 0,33 2 0,-41-2 0,19 0 0,-21 2 0,10-3 0,-11 1 0,17 2 0,-9-6 0,1 6 0,1-6 0,-12 6 0,12-7 0,-12 7 0,23-9 0,-20 9 0,14-5 0,1 1 0,-12 3 0,12-4 0,-17 4 0,17 1 0,-16-2 0,32-3 0,-31 2 0,14-2 0,1-3 0,-12 5 0,12-6 0,-17 7 0,21-20 0,-16 15 0,22-17 0,-8 10 0,-9 2 0,7-3 0,-17 7 0,21-15 0,-10 8 0,12-12 0,-17 16 0,-9 0 0,8 0 0,-9 1 0,6 0 0,-8 4 0,0 0 0,-1 1 0,6-9 0,-5 3 0,2-4 0,-2-2 0,-3 6 0,4-13 0,-1 11 0,5-55 0,-1 26 0,-2-41 0,-6 75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17:51:23.15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 0 24575,'-6'20'0,"1"-4"0,3-5 0,1 11 0,-1 2 0,2 13 0,0-1 0,0 1 0,0-9 0,4 7 0,-3 1 0,5-9 0,0 22 0,-3-31 0,6 25 0,-8-29 0,9 23 0,-6-25 0,4 13 0,7-7 0,-8-9 0,8 6 0,4 4 0,-4-7 0,22 20 0,1-9 0,11 10 0,-11-9 0,-3-6 0,7 4 0,15-3 0,25 17 0,-25-20 0,0-1 0,15 11 0,-12-11 0,-4-1 0,-11-3 0,3 1 0,4 1 0,32 0 0,-5 5 0,-28-11 0,-2-1 0,2 2 0,35-2 0,-43-3 0,7 0 0,-8-2 0,-17 1 0,30-1 0,4-2 0,-6 1-445,21 3 0,2 1 445,-4-3 0,0 2 0,1 1 0,1 1 0,-18-5 0,-2 1 0,2 4 0,14-5 0,-18 3 0,0 0 0,30-1 0,-31 3 0,2 1-390,7-2 0,-1 0 390,25 3 0,-23-1 0,0 0 0,27-5 0,-6 10 0,8-10 0,-8 10 0,-15-7 0,2 1 0,25 7 0,-24-5 0,-2 0 0,14 6 0,14 0 0,-12-1 0,-33-5 0,4 0-741,23 3 1,1 1 740,-22-4 0,0 1-2607,21 3 0,-2-1 2607,14 3 0,-8-1-287,-2 1 287,0-1 0,2 1 0,8 0 0,0-1-170,8 2 170,-44-5 0,0 1 0,1-3 0,0 1 0,7 6 0,0-1 0,-2-6 0,-1 1 0,-2 4 0,4 2 0,28 3 0,2 0 0,-25-2 0,0 1-33,26 4 1,-1 1 32,-31-7 0,-2-1 0,0 1 0,0 0 2407,-8-1 0,0 0-2407,12 1 0,-2 0 0,20 10 320,7-5-320,-35 2 0,-5-5 0,0 1 0,12 7 0,-8-4 0,-2-1 948,-10-1-948,5 2 1617,-8-2-1617,1 1 1092,25 15-1092,-19-12 96,12 10-96,-13-9 0,-15-2 0,13 8 0,-13-2 0,8 3 0,25 29 0,-17-21 0,15 21 0,-18-20 0,-10-9 0,3 6 0,-15-17 0,-7-6 0,-4-3 0,0-3 0,-2 0 0,-3 0 0,2-2 0,-3 2 0,3-3 0,-3-5 0,1-2 0,-2-59 0,0 28 0,0-50 0,0 29 0,0-1 0,0 10 0,4 4 0,-3 13 0,3 7 0,-1-3 0,-3 16 0,3-4 0,-3 5 0,2 1 0,-1 3 0,1-3 0,0 2 0,-1-2 0,3 2 0,-2-4 0,6-3 0,2-4 0,-3 3 0,4-4 0,-6 8 0,7-8 0,-2 6 0,5-7 0,-4 10 0,4-9 0,-8 11 0,4-7 0,0 4 0,4-2 0,-1 2 0,12-1 0,-14 4 0,22-2 0,-18 5 0,35-7 0,-3 9 0,8-4 0,-4 5 0,17 0 0,-17 0 0,2 0 0,2 0-6784,6 0 6784,1 0 0,0 0 0,2 0-284,6 0 1,0 0 283,-5-5-37,-14 4 1,-2 1 36,5-5 0,31-2 0,-24 6 0,9-5 0,0-1 0,-10 6 0,-6-2 0,-2 0 0,-15-1 0,7 3 6467,31-16-6467,-22 14 843,25-14-843,-27 12 114,-6-5-114,8 1 0,2 0 0,13-3 0,-12 3 0,4 1-700,35-5 700,-16 1 0,16 4 0,-26-3 0,-14 10 0,14-4 0,-14 0 0,10 4 0,2 1 0,5-5 0,-9 4 0,-2 2 0,-8-1 0,0 0 700,0-5-700,8 4 0,-5-4 0,29 5 0,-26 0 0,18-5 0,-24 4 0,0-4 0,1 5 0,-1 0 0,8 0 0,34 0 0,-16 0-310,-28 0 1,-1 0 309,29 0 0,2 0 0,16 0 0,-6 0 0,-39 0 0,0 0 0,39 0 0,-31 0 0,21-1 0,17-1 0,11 1 0,5-1 0,0 0 0,-7 1 0,-10-1 0,-19 1-2079,19 0 1,-18 0 0,17 0 2078,-19 0 0,19 0 0,11-1 0,6 0 0,-1 1 0,-6-1 0,-12 1 0,-18 0 0,-25 0 0,2 1 0,-2-5 0,-14 4 424,7-4-424,-1 1 0,-5 2 0,5-6 6430,0 7-6430,-5-8 0,13 8 0,-14-7 0,55-6 0,-37 2 0,38-6 0,-40 7 0,8-1 0,2 1 0,8-6 0,0 3 0,-8-2 0,-2-1 0,-8 5 0,9-7 0,-23 7 0,3 0 0,-24 3 0,-4 3 0,-4 1 0,-4 0 0,0 0 0,4-4 0,0 2 0,-2-3 0,1-3 0,-7 7 0,12-19 0,-3 2 0,8-21 0,-8 18 0,3-24 0,-2-16 0,-6 12 0,2-5 0,-2 1 0,-5 4 0,1-1 0,0 0 0,-3 3 0,0-9 0,0 19 0,0 19 0,2-7 0,-1 20 0,1 6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09T20:10:53.7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1 855 24575,'0'6'0,"0"9"0,0 25 0,4 24 0,-3-7 0,10 24 0,-6-27 0,7 0 0,2 1 0,-2 7 0,2-12 0,1-3 0,2-2 0,6 6 0,-9-17 0,4 0 0,-8-19 0,7 12 0,8 3 0,-8-10 0,8 10 0,-6-9 0,2-4 0,0 3 0,4-7 0,14 12 0,-2-8 0,0-4 0,7 0 0,4-2 0,4-3 0,-7-4 0,3 0 0,0-1-863,0 1 1,-1 0 0,1-3 862,4-3 0,0-2 0,-1 1 0,-7 2 0,0 1 0,2-2 0,3-3 0,2-2 0,0 0 0,-12 4 0,0 0 0,0 0 0,3 0-739,1 1 0,2 0 1,2 0-1,-1-1 0,-1 0 739,4-2 0,-1 0 0,0 0 0,-1 1 0,3 2 0,0 2 0,-1 0 0,0-1-567,-3-1 0,0 0 0,-1-1 0,-1 0 567,6 0 0,-1-1 0,4 1 0,-9 2 0,2 1 0,3 0 0,0 0 0,-3-1 0,4-1 0,0-1 0,-2 1 0,0-1 0,-4 1 0,-1 0 0,0 0 0,-1 0-463,11 1 0,-1 1 0,-2-1 463,-10-1 0,-3-2 0,3 2 0,10 2 0,2 1 0,-1-2 0,-3-1 0,-1-2 0,-2 1 0,7 2 0,-3 0 190,-9-2 0,0-1 0,-2 2-190,7 1 0,2 2 0,-6-1 0,4 0 0,-1 0 0,-1 0 0,0 0 0,-2 0 0,10 0 0,1 0 0,-5 0 0,3 0 0,-5 0 0,0-1 0,0 2 124,-4 0 1,6 2 0,0 0 0,-1 0-125,-5-1 0,-2 2 0,1-1 0,-1 0 0,1 0 0,-1 0 0,0 1 0,2-2 0,9 1 0,2 0 0,1-1 0,-3 0 0,-9 1 0,-1 0 0,0-1 0,0 0 0,2-1 0,0 0 0,0-1 0,2 1 0,7 1 0,1 1 0,0 0 0,-6-1 195,-10-2 1,-3 0 0,4 0-196,6 0 0,5 0 0,1 0 0,-4 0 0,3 0 0,-3 0 0,0 0 0,1 0 0,0 0 0,1 0 0,4 0 0,0 0 0,-3 0 258,4 0 1,-1 0-259,-11 0 0,1 0 0,-3 0 431,1 0 0,-2 0-431,4 0 0,-2 0 0,10 0 0,-17 0 0,1 0 0,-5 0 0,-1 0 2797,24 0-2797,-11 0 2176,-12 0-2176,9 0 1589,-14 0-1589,14 0 341,-3 0-341,-5 0 0,2 0 0,-4 0 0,6 0 0,7 0 0,-11 0 0,2 0 0,-5-7 0,14 5 0,-13-4 0,14-1 0,-21 5 0,24-12 0,-20 12 0,13-5 0,-22 7 0,10 0 0,2-7 0,19 5 0,-19-4 0,15 6 0,-18 0 0,10 0 0,17-8 0,-22 6 0,7-6 0,-14 1 0,1 5 0,9-4 0,-14 6 0,0 0 0,-1-6 0,-2 5 0,2-5 0,-9 6 0,2 0 0,-4 0 0,7 0 0,-6 0 0,7 0 0,-3 0 0,-3 0 0,0 0 0,-4 0 0,1 0 0,-1 3 0,1 1 0,-2-1 0,1 3 0,1-2 0,-2-1 0,4 3 0,-5-2 0,3 2 0,-2 4 0,1-3 0,4 11 0,-2-6 0,3 13 0,-4-13 0,1 6 0,-2-2 0,-1-5 0,2 5 0,-4-7 0,2-4 0,-2 3 0,2-4 0,-3 6 0,3-3 0,-2 5 0,2-4 0,-3 1 0,3 1 0,-2 0 0,0 0 0,1 2 0,-2-4 0,3 1 0,-3-2 0,2-1 0,0 1 0,-2 0 0,2 2 0,-2-2 0,0 3 0,0-9 0,0-8 0,0-4 0,0-2 0,0 0 0,0 3 0,1 0 0,-1-2 0,6-4-6784,-1-27 6784,6 1 0,-1-20 0,4 11 0,-5 17 0,0 4 0,-5 17 0,3-1 6784,-3 4-6784,0-2 0,0 2 0,-1 2 0,2-1 0,-1 6 0,1-1 0,3-7 0,2 10 0,3-11 0,7 11 0,1-9 0,29 9 0,-12-5 0,-4 6 0,1 0 0,14 0 0,-20 0 0,0 0 0,0 0 0,1 0 0,-1 0 0,2 0 0,2 0 0,0 0 0,10 0 0,-5 0 0,1 0 0,9 0 0,-18 0 0,0 0 0,2 0 0,-4 0 0,3 0 0,-3 0 0,2 0 0,-3 0 0,-2 0 0,13 0 0,-11 0 0,0 0 0,-9 0 0,8 0 0,2 0 0,9 0 0,-5-3 0,1-2 0,3 3 0,-3-1 0,1-2 0,10-3 0,-18 7 0,2 0 0,4-3 0,-2 0 0,1 4 0,11 0 0,1 0 0,-12 0 0,12 0 0,-2 0 0,-16 0 0,14 0 0,3 0 0,1 0 0,6 0 0,-5 0 0,6 0 0,-12 0 0,5 0 0,1 0 0,3 0 0,-13 0 0,1 0 0,-1 0 0,1 0 0,9 5 0,0-1 0,-4-3 0,0 0 0,0 4 0,1-1 0,-6-4 0,-1 0 0,7 0 0,3 0 0,-3 0 0,-14 0 0,22 0 0,-5 0 0,-17 0 0,22 0 0,-28 0 0,29 0 0,-18 0 0,-5 0 0,2 0 0,0 0 0,0 0 0,16 0 0,-14 0 0,1 0 0,14 0 0,-12 0 0,2 0 0,-7 0 0,1 0 0,11 0 0,0 0 0,-13 0 0,-2 0 0,3 0 0,1 0 0,11 4 0,0 1 0,-13-4 0,-2 0 0,13 4 0,-2 0 0,2-5 0,-10 0 0,-1 0 0,5 0 0,10 0 0,-12 0 0,-13 0 0,31-8 0,-26 6 0,10-5 0,-8 7 0,8 0 0,-10 0 0,26 0 0,-31 0 0,19 0 0,-16 0 0,29 0 0,-18 0 0,19 0 0,-19-7 0,2 6 0,2-2 0,3-1 0,-12 0 0,0 0 0,15 3 0,-1 1-453,-16-4 0,2 0 453,20 4 0,0 0 0,-15-4 0,-1 1-96,17 2 0,-2 0 96,-18-3 0,-3 0 0,22 4 0,-12 0 0,-1 0 0,0 0 0,-6 1 0,-2-2 0,7-6 0,-3 5 448,-2-6 1,0 1-449,3 5 201,13-12-201,-12 6 0,-1 0 0,2 0 0,14-8 0,-3 6 0,-2 1 0,-3-6 0,5 6 0,-13 3 0,-17 3 0,16 2 0,-21-2 0,10 0 0,-11 2 0,5-3 0,-6 1 0,9 2 0,-4-6 0,0 6 0,1-6 0,-7 6 0,7-7 0,-7 7 0,12-9 0,-10 9 0,7-5 0,1 1 0,-6 3 0,5-4 0,-8 4 0,9 1 0,-9-2 0,18-3 0,-18 2 0,9-2 0,-1-3 0,-5 5 0,6-6 0,-9 7 0,10-20 0,-7 15 0,11-17 0,-4 10 0,-5 2 0,4-3 0,-10 7 0,12-15 0,-5 8 0,6-12 0,-9 16 0,-5 0 0,4 0 0,-4 1 0,3 0 0,-4 4 0,-1 0 0,1 1 0,2-9 0,-2 3 0,0-4 0,0-2 0,-2 6 0,2-13 0,0 11 0,2-55 0,0 26 0,-1-41 0,-4 75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23.44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0 24575,'5'0'0,"0"0"0,3 0 0,5 0 0,-1 0 0,8 0 0,-11 0 0,4 0 0,-5 0 0,0 0 0,3 3 0,-3-3 0,2 3 0,-2-1 0,3-1 0,0 3 0,-3-3 0,2 1 0,-4 1 0,2-3 0,-3 3 0,0-3 0,-2 2 0,2-1 0,-2 1 0,2-2 0,1 0 0,-1 0 0,-2 2 0,2-1 0,-2 1 0,2-2 0,0 0 0,1 3 0,-1-3 0,0 3 0,1-3 0,-1 0 0,0 2 0,1-1 0,-1 1 0,1-2 0,-1 0 0,0 0 0,1 0 0,-1 0 0,0 0 0,1 0 0,-1 0 0,0 0 0,1 0 0,-1 0 0,0 0 0,1 0 0,-1 0 0,-2 2 0,-1 1 0,-2 3 0,0-1 0,0 0 0,0 3 0,-2-2 0,1 2 0,-3-3 0,3 0 0,-4 1 0,5 1 0,-5-1 0,4 2 0,-1-3 0,0 1 0,1-1 0,-1 0 0,-1 1 0,3-1 0,-5 3 0,4-2 0,-3 1 0,3-1 0,-1 1 0,-1-1 0,3 5 0,-3-6 0,1 6 0,1-6 0,-1 3 0,-1 0 0,3-2 0,-2 2 0,2-3 0,0 0 0,0 1 0,0-1 0,-3 0 0,3 1 0,-3-1 0,3 0 0,0 1 0,0-1 0,0 0 0,0 1 0,0-1 0,0 3 0,-2-2 0,1 1 0,-1-1 0,2-1 0,0 0 0,0 1 0,0-1 0,0 0 0,-3-2 0,1 0 0,-4-6 0,1 0 0,2-2 0,-2-3 0,2 2 0,-2-1 0,-1-1 0,1 2 0,0-4 0,-1 6 0,3-3 0,-1 4 0,3-2 0,-4 0 0,5-1 0,-5 3 0,4-1 0,-3 1 0,3-3 0,-4 1 0,5 0 0,-5-1 0,2 1 0,0 0 0,1-1 0,-1 1 0,0 0 0,0-1 0,-1 1 0,3-1 0,-1 1 0,-1 2 0,0-2 0,0 2 0,1-2 0,0 0 0,-1-1 0,0 1 0,-2 0 0,4-1 0,-3 3 0,3-1 0,-1 1 0,-1 0 0,3-2 0,-5 4 0,4-3 0,-3 3 0,3-4 0,-4 2 0,2-2 0,0 0 0,-1-1 0,1 1 0,0 0 0,-2-1 0,4 1 0,-3 2 0,3-2 0,-4 5 0,5-5 0,-3 2 0,1 0 0,1-2 0,-3 5 0,3-5 0,-4 4 0,5-3 0,-5 1 0,4-3 0,-3 1 0,3 0 0,-4 2 0,5-2 0,-3 2 0,1 0 0,1 1 0,-1 2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1.20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 24575,'0'5'0,"0"3"0,0 0 0,0 8 0,0-5 0,0 5 0,0-5 0,0 13 0,0-10 0,5 24 0,-4-19 0,7 11 0,-7 9 0,6-4 0,-6 33 0,9-13 0,-8-3 0,8-4 0,-9-15 0,7-1 0,-7-2 0,2-16 0,-1 1 0,-1-6 0,1 6 0,-2-6 0,5 20 0,-2-17 0,7 26 0,-7-24 0,5 15 0,-5-17 0,4 3 0,0 9 0,3-5 0,-4 7 0,7-6 0,-2 5 0,-1-6 0,7 10 0,-11-17 0,4 8 0,-1-3 0,2 4 0,7 9 0,-5-11 0,4 10 0,-2-3 0,8 1 0,-8 0 0,5-3 0,-9-7 0,1 0 0,0-2 0,-3-4 0,-2-3 0,1 2 0,-2-2 0,2 3 0,-3 0 0,0-3 0,2 7 0,2-1 0,-2 0 0,2 1 0,8 2 0,-9-6 0,13 13 0,-12-15 0,1 4 0,-3-5 0,3 4 0,-4-2 0,10 7 0,-9-6 0,6-1 0,4 9 0,-9-8 0,11 8 0,1 9 0,-5-8 0,19 26 0,-17-22 0,3 5 0,-8-14 0,8 13 0,-9-13 0,11 13 0,-16-22 0,-1 1 0,-2-6 0,-3 1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3.71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97 24575,'2'-3'0,"-1"-2"0,3 4 0,-3-3 0,4 3 0,-2-1 0,2 2 0,0 0 0,1 0 0,-1 2 0,0-1 0,1 3 0,-1-3 0,0 1 0,-2 1 0,2-3 0,-4 5 0,3-4 0,-3 3 0,4-3 0,-2 4 0,0-2 0,2 0 0,-3 1 0,4-1 0,-1 3 0,0-3 0,-2 1 0,2-3 0,-2 4 0,3-2 0,-1 0 0,0 1 0,-2-1 0,2 0 0,-2 2 0,2-2 0,1 0 0,-1 2 0,0-5 0,3 3 0,-2-1 0,4-1 0,-4 3 0,2-5 0,-5 0 0,-1-4 0,0-3 0,-1-5 0,4 1 0,-2-8 0,1 8 0,1-3 0,-1-1 0,1 5 0,-1-3 0,1 4 0,-5 4 0,5-4 0,-4 4 0,1-1 0,1 1 0,-3 1 0,0 2 0,-3 1 0,-2 2 0,-3 2 0,2-1 0,-2 1 0,3-2 0,0 0 0,-1 0 0,-1 0 0,3 2 0,-3-1 0,4 1 0,-2-2 0,2 3 0,0-3 0,3 3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0.140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1 115 24575,'5'-3'0,"-2"-1"0,2 1 0,-2 0 0,2-2 0,0 4 0,3-3 0,-2 3 0,2-4 0,-3 5 0,0-5 0,3 4 0,-4-3 0,3 3 0,-2-4 0,3 5 0,1-3 0,-2 3 0,-1-2 0,-1 1 0,3-1 0,-2 0 0,1 1 0,-1-1 0,-1 2 0,0-3 0,1 3 0,1-3 0,-1 1 0,4 1 0,-4-1 0,2 2 0,0 0 0,-5-2 0,7 1 0,-7-1 0,5 2 0,0-3 0,-2 3 0,1-3 0,-1 1 0,-1 1 0,0-1 0,1 0 0,-1 1 0,1-4 0,-1 5 0,0-3 0,-2 1 0,2 1 0,-2-1 0,2 2 0,-2-2 0,2 1 0,-2-1 0,0-1 0,2 3 0,-2-5 0,2 4 0,-2 1 0,-1 3 0,-2 3 0,-2-1 0,1 0 0,-3-2 0,3 2 0,-1-2 0,-1 2 0,3 3 0,-5-2 0,4 2 0,-3-3 0,3 0 0,-1 1 0,-1 1 0,3-1 0,-5 4 0,4-4 0,-4 2 0,5-3 0,-2 1 0,-1-1 0,3 0 0,-5 1 0,4-1 0,-1 0 0,2 1 0,-3-1 0,3 0 0,-2 1 0,-1-1 0,3 0 0,-3 1 0,3-1 0,-2-2 0,1 2 0,-1-2 0,2 2 0,-3 0 0,3 1 0,-3-1 0,3 0 0,-2 1 0,2-1 0,-3 0 0,3 1 0,0-1 0,0 0 0,-2-2 0,1 2 0,-1-2 0,2 2 0,0 1 0,0-1 0,0 1 0,-3-4 0,0-2 0,1-2 0,-3-4 0,2 1 0,0-1 0,-2 1 0,2 0 0,0-1 0,-2 1 0,2 0 0,0-1 0,1 1 0,0 2 0,1-2 0,-4 2 0,5-2 0,-5 0 0,4-1 0,-3 3 0,3-1 0,-4 1 0,5-3 0,-5 1 0,2 0 0,0-1 0,-2 3 0,2-1 0,0 1 0,-1 0 0,3-2 0,-4 4 0,2-3 0,0 1 0,-1 0 0,3-2 0,-4 4 0,5-3 0,-5 3 0,4-4 0,-3 5 0,1-5 0,-3 4 0,3-3 0,1-2 0,4 0 0,-1-1 0,4 4 0,-2-2 0,2 2 0,-2-2 0,2 2 0,-5-2 0,5 4 0,-2-1 0,2 2 0,1 0 0,-3-2 0,1 1 0,-1-1 0,3 2 0,-1 0 0,0 0 0,-2-3 0,2 3 0,-2-3 0,2 3 0,-2-2 0,2 1 0,-2-1 0,0 0 0,2 1 0,-2-1 0,2 2 0,0-3 0,1 3 0,-1-3 0,-2 6 0,-1 0 0,-2 2 0,-2 0 0,2 1 0,-3-1 0,1 0 0,1 1 0,-1-1 0,2 0 0,0 1 0,0-1 0,-3-2 0,3 2 0,-3-2 0,3 2 0,0 0 0,0 1 0,0-1 0,0 0 0,0 1 0,0-3 0,0-1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6.42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1587 24575,'0'-5'0,"0"-1"0,0 1 0,3-3 0,-3 0 0,5-3 0,-2 1 0,3-6 0,0 5 0,0-5 0,0 1 0,8-20 0,-5 10 0,7-10 0,-8 15 0,2 8 0,1-8 0,21-26 0,-14 22 0,15-25 0,-20 32 0,-1 0 0,0 2 0,19-21 0,-18 19 0,16-19 0,-20 25 0,1 0 0,1 1 0,0-1 0,-1 0 0,1 1 0,1-6 0,-1 4 0,6-5 0,-5 6 0,29-20 0,-23 10 0,24-11 0,-20 7 0,1 9 0,-1-9 0,-1 10 0,-3-2 0,3 2 0,0 1 0,1 0 0,3-8 0,-2 6 0,2-5 0,-3 6 0,-1 1 0,0 0 0,-4 1 0,3 3 0,-8-1 0,3 5 0,-4-4 0,-1 1 0,6-3 0,-4 1 0,8-3 0,-4 1 0,6-1 0,-6 4 0,17-19 0,-13 18 0,8-16 0,-12 20 0,-5-3 0,-3 4 0,2-2 0,-2 3 0,1-3 0,1 2 0,-2-1 0,3 1 0,-1 1 0,1 0 0,0-1 0,-1-1 0,1 1 0,0-2 0,-1 3 0,1-3 0,0 2 0,-1-2 0,1 3 0,0 0 0,-1-1 0,-1 1 0,1 0 0,-2-1 0,3 1 0,-1-3 0,1 2 0,5-5 0,-5 4 0,5-2 0,-1 0 0,11-4 0,-7-1 0,10 1 0,-18 5 0,10-2 0,-10 3 0,5-4 0,-1 4 0,-3-1 0,3 2 0,1 0 0,-4 0 0,3 0 0,-4 1 0,0-3 0,-1 2 0,6-2 0,-5 2 0,5 0 0,-5 1 0,4-1 0,-3 0 0,3 0 0,1 0 0,-5 0 0,2 0 0,-2 3 0,-6-1 0,3 3 0,-2-1 0,-1-1 0,-2 3 0,-1-3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8.498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38 0 24575,'0'6'0,"0"-1"0,2 0 0,-1 1 0,3-3 0,-3 1 0,1-1 0,1 0 0,0 2 0,0-2 0,1 2 0,-3 1 0,4-3 0,-2 1 0,0-1 0,1 0 0,-3 2 0,4-4 0,-5 3 0,5-1 0,-2 3 0,0-1 0,2-2 0,-5 2 0,5-5 0,-4 5 0,3-2 0,-3 2 0,4-2 0,-5 2 0,3-2 0,-1 0 0,-1 2 0,3-5 0,-3 5 0,1-2 0,1 0 0,-3 2 0,5-2 0,-4 2 0,3-2 0,-3 2 0,1-2 0,1 2 0,-3 1 0,5-1 0,-4 0 0,1 1 0,-2-1 0,0 0 0,0 1 0,0-1 0,-2 0 0,1 1 0,-4-3 0,5 1 0,-3-1 0,3 3 0,0-1 0,-2-2 0,1 2 0,-1-2 0,0 0 0,-1-1 0,-3-4 0,1-1 0,0-3 0,-1 1 0,1 0 0,0-1 0,-1 1 0,3 0 0,-1 2 0,3-2 0,-1 2 0,-1 0 0,3-2 0,-3 2 0,1 0 0,1-1 0,-1 1 0,2-3 0,0 1 0,-2 2 0,1-2 0,-1 2 0,2-2 0,-3 0 0,3-1 0,-3 1 0,3 0 0,0-1 0,-2 3 0,1-2 0,-1 2 0,2-2 0,-2 2 0,1-2 0,-1 2 0,2-2 0,0 0 0,-3 2 0,3-2 0,-3 2 0,3-2 0,0-1 0,-2 1 0,1 0 0,-1-1 0,2 1 0,-2 2 0,1-2 0,-4 5 0,7-3 0,1 3 0,3 0 0,2 0 0,-3 0 0,3 0 0,-2 0 0,1 0 0,-1 0 0,-1 0 0,0 0 0,1 0 0,-1 0 0,0 0 0,1 0 0,-1 0 0,0 0 0,1 0 0,-1 0 0,0 0 0,-2 3 0,2-3 0,-2 3 0,2-3 0,1 0 0,-3 2 0,-1 1 0,-2 2 0,0 1 0,0-1 0,0 0 0,-2-2 0,1 2 0,-1-2 0,-1 0 0,0-1 0,0 1 0,-1-3 0,3 5 0,-4-4 0,5 4 0,-5-5 0,2 0 0,-2-3 0,-1 0 0,3-2 0,-1 2 0,1 0 0,-3-1 0,3 1 0,-1-3 0,1 3 0,0-1 0,-2 3 0,4-4 0,-3 5 0,3-5 0,-4 4 0,5-3 0,-5 3 0,4-4 0,-3 5 0,1-5 0,-3 4 0,3-3 0,-1 3 0,3-4 0,-4 2 0,2 0 0,0-1 0,-1 3 0,1-1 0,0-1 0,-2 3 0,2-3 0,-2 3 0,-1 0 0,1-2 0,0 1 0,2-1 0,0 2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19:43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24575,'0'6'0,"3"1"0,-3-1 0,3 0 0,0 0 0,-2 1 0,4-1 0,-4 3 0,5-2 0,-6 2 0,6-3 0,-5 1 0,4-1 0,-1 0 0,-1 1 0,3-1 0,-3 0 0,6 3 0,-2-2 0,5 2 0,-2-2 0,3-1 0,5 1 0,-4 0 0,9-3 0,-9 2 0,10-2 0,-13 0 0,12 0 0,-6-4 0,8 3 0,0-2 0,1 3 0,-7-4 0,5 0 0,-5 0 0,6 4 0,-5-3 0,14 2 0,9 4 0,-2-6 0,0 9 0,-7-10 0,-20 3 0,30-3 0,-14 6 0,3-5 0,11 4 0,-27-5 0,28 6 0,-29-5 0,40 5 0,-32-6 0,33 0 0,-29 3 0,28-2 0,-31 6 0,14-7 0,0 3 0,7 4 0,6-6 0,-12 6 0,-5-7 0,-19 2 0,29-1 0,-29 2 0,13-3 0,-16 0 0,15 0 0,-11 0 0,28 0 0,-31 0 0,11 3 0,-19-3 0,3 3 0,-2-3 0,2 3 0,-3-2 0,1 2 0,-1-1 0,0-1 0,-2 5 0,1-6 0,-1 6 0,2-5 0,-2 4 0,4-1 0,-4 2 0,3 0 0,1 1 0,-4-1 0,5-3 0,-2 3 0,-1-2 0,0 2 0,-2 0 0,1 0 0,-1 1 0,2-4 0,-2 3 0,1-3 0,-1 4 0,2-4 0,-3 3 0,3-3 0,-2 3 0,-1 1 0,3-4 0,-6 3 0,6-5 0,-5 4 0,4-1 0,-1 2 0,-1 0 0,3-2 0,-5 1 0,4-4 0,-4 5 0,2-3 0,-1 3 0,-1 1 0,2-1 0,0-3 0,-3 3 0,3-2 0,-3 2 0,3-5 0,-2-2 0,2-5 0,-3-1 0,2 1 0,-1 0 0,2-1 0,0 1 0,-3 0 0,3 0 0,0 2 0,-2-2 0,1 3 0,1-3 0,1-1 0,-1 1 0,3 3 0,-6-3 0,6 2 0,-5-2 0,4 3 0,-4-3 0,5 5 0,-6-4 0,6 4 0,-5-5 0,4 6 0,-4-6 0,5 5 0,-6-4 0,6 4 0,-3-4 0,4 4 0,-1-5 0,0 6 0,1-3 0,-1 3 0,0 0 0,0 0 0,1 0 0,-1 0 0,0 0 0,3 0 0,-2 0 0,2 0 0,-2 0 0,2 0 0,-2 0 0,5 0 0,-2 0 0,-1-3 0,3 2 0,-5-1 0,5 2 0,-5 0 0,5 0 0,-5 0 0,5 0 0,-5 0 0,10 0 0,-8-3 0,8 2 0,-10-2 0,2 3 0,3 0 0,-1 0 0,1 0 0,3 0 0,-5 0 0,3 0 0,-1 0 0,-5 0 0,5 0 0,-2 0 0,2 0 0,6 0 0,-4 0 0,4 0 0,-5 0 0,0 0 0,-1 0 0,27 0 0,-19 0 0,24 0 0,-30 0 0,4-3 0,1 3 0,-5-3 0,4 3 0,-6 0 0,7 0 0,-5 0 0,4 0 0,-6 0 0,1 0 0,-3-3 0,2 2 0,-3-1 0,4 2 0,0 0 0,-1 0 0,1 0 0,-1 0 0,6-4 0,2 3 0,5-3 0,0 4 0,0 0 0,0 0 0,1 0 0,-7 0 0,5 0 0,-10 0 0,4-3 0,0 3 0,-4-3 0,4 3 0,0 0 0,-4 0 0,21 0 0,-19-3 0,13 2 0,-11-1 0,-4 2 0,4-3 0,0 2 0,-4-2 0,10 3 0,-10 0 0,10 0 0,-5 0 0,6 0 0,-5 0 0,4 0 0,-5-3 0,6 2 0,1-3 0,-7 4 0,5-4 0,-10 3 0,4-2 0,-5 0 0,-1 2 0,1-2 0,-1 1 0,1 1 0,-1-5 0,1 6 0,0-6 0,-1 5 0,1-2 0,-3 1 0,2 1 0,-5-5 0,4 6 0,-4-3 0,5 0 0,-5 2 0,11-5 0,-10 2 0,10 0 0,-9-2 0,1 3 0,2-1 0,-5-1 0,2 1 0,-3-2 0,1-1 0,-1 4 0,0-3 0,1 3 0,-4-3 0,3 2 0,-3-2 0,4 3 0,-4-6 0,3 2 0,-3-2 0,1 2 0,1 1 0,-4 0 0,2 0 0,-1 2 0,-1-1 0,2 1 0,-3 1 0,0 0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9:05:0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24575,'0'4'0,"1"0"0,0 0 0,1 0 0,-1-1 0,0 1 0,2 0 0,-2 2 0,2-1 0,-2 0 0,2-1 0,-2 0 0,2 0 0,-1 0 0,1 0 0,0 0 0,-1 0 0,4 2 0,-1-2 0,2 2 0,-1-2 0,2 0 0,4 1 0,-3-1 0,6-1 0,-7 0 0,7 0 0,-7-1 0,6 1 0,-3-3 0,5 2 0,-1-1 0,1 1 0,-3-2 0,2 0 0,-3 0 0,4 2 0,-4-1 0,10 1 0,5 2 0,-1-3 0,0 5 0,-5-5 0,-12 0 0,19-1 0,-9 4 0,2-3 0,7 2 0,-18-3 0,19 4 0,-19-4 0,25 4 0,-19-4 0,20 0 0,-19 2 0,19-1 0,-20 3 0,9-4 0,-1 2 0,5 2 0,4-3 0,-8 3 0,-3-4 0,-11 2 0,17-2 0,-18 2 0,9-2 0,-11 0 0,10 0 0,-8 0 0,18 0 0,-19 0 0,7 2 0,-12-2 0,2 2 0,-2-2 0,2 2 0,-2-2 0,0 2 0,0 0 0,0-2 0,-2 4 0,2-4 0,-2 4 0,2-4 0,-2 4 0,3-2 0,-2 2 0,1 0 0,1 0 0,-2 0 0,3-2 0,-2 2 0,0-2 0,0 2 0,-2 0 0,1 0 0,0 0 0,1-2 0,-2 2 0,1-2 0,0 2 0,1-2 0,-2 2 0,1-2 0,0 2 0,-1 0 0,1-2 0,-2 2 0,2-4 0,-2 4 0,2-2 0,-1 2 0,1 0 0,0-2 0,-2 1 0,2-2 0,-2 2 0,0 0 0,1 1 0,-1 0 0,0 0 0,1-2 0,-1 1 0,0 0 0,-1 1 0,2-4 0,-1 0 0,0-4 0,-1 0 0,2 0 0,-1 0 0,0 0 0,1 0 0,-1 0 0,0 0 0,1 1 0,-1 0 0,0 1 0,1-2 0,0 0 0,0 0 0,2 2 0,-4-2 0,4 2 0,-4-2 0,4 2 0,-4-2 0,4 4 0,-4-4 0,4 4 0,-4-4 0,4 4 0,-4-4 0,4 4 0,-4-4 0,4 4 0,-2-4 0,2 4 0,0-4 0,0 4 0,0-2 0,0 2 0,0 0 0,0 0 0,0 0 0,0 0 0,0 0 0,2 0 0,-2 0 0,2 0 0,-2 0 0,2 0 0,-2 0 0,3 0 0,0 0 0,-1-2 0,1 2 0,-2-2 0,2 2 0,-2 0 0,2 0 0,-2 0 0,2 0 0,-2 0 0,6 0 0,-6-2 0,6 2 0,-7-2 0,2 2 0,2 0 0,-2 0 0,2 0 0,2 0 0,-4 0 0,2 0 0,0 0 0,-4 0 0,4 0 0,-2 0 0,2 0 0,3 0 0,-2 0 0,3 0 0,-4 0 0,0 0 0,0 0 0,16 0 0,-12 0 0,17 0 0,-20 0 0,2-2 0,1 2 0,-4-2 0,4 2 0,-4 0 0,3 0 0,-2 0 0,3 0 0,-4 0 0,0 0 0,-2-2 0,1 2 0,0-2 0,0 2 0,1 0 0,0 0 0,0 0 0,0 0 0,4-2 0,0 1 0,4-1 0,0 2 0,0 0 0,0 0 0,0 0 0,-4 0 0,3 0 0,-6 0 0,2-2 0,1 2 0,-3-2 0,2 2 0,1 0 0,-4 0 0,14 0 0,-11-2 0,7 2 0,-7-2 0,-2 2 0,3-2 0,-1 2 0,-2-2 0,6 2 0,-6 0 0,6 0 0,-3 0 0,4 0 0,-4 0 0,3 0 0,-2-3 0,3 3 0,-1-2 0,-2 2 0,2-3 0,-6 3 0,2-3 0,-3 1 0,0 2 0,0-2 0,0 0 0,0 2 0,0-3 0,0 2 0,0-2 0,0 2 0,0-1 0,-2 1 0,2 0 0,-4-2 0,3 2 0,-2-1 0,2 1 0,-2 0 0,6-3 0,-6 2 0,6-1 0,-5-1 0,1 2 0,0 0 0,-2-2 0,0 2 0,-1-2 0,0 0 0,0 2 0,0-2 0,0 2 0,-2-2 0,2 2 0,-2-2 0,2 2 0,-2-3 0,2 0 0,-2-1 0,0 2 0,2 0 0,-4 0 0,2 0 0,0 2 0,-2-1 0,2 0 0,-2 1 0,0 0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23.44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0 24575,'5'0'0,"0"0"0,3 0 0,5 0 0,-1 0 0,8 0 0,-11 0 0,4 0 0,-5 0 0,0 0 0,3 3 0,-3-3 0,2 3 0,-2-1 0,3-1 0,0 3 0,-3-3 0,2 1 0,-4 1 0,2-3 0,-3 3 0,0-3 0,-2 2 0,2-1 0,-2 1 0,2-2 0,1 0 0,-1 0 0,-2 2 0,2-1 0,-2 1 0,2-2 0,0 0 0,1 3 0,-1-3 0,0 3 0,1-3 0,-1 0 0,0 2 0,1-1 0,-1 1 0,1-2 0,-1 0 0,0 0 0,1 0 0,-1 0 0,0 0 0,1 0 0,-1 0 0,0 0 0,1 0 0,-1 0 0,0 0 0,1 0 0,-1 0 0,-2 2 0,-1 1 0,-2 3 0,0-1 0,0 0 0,0 3 0,-2-2 0,1 2 0,-3-3 0,3 0 0,-4 1 0,5 1 0,-5-1 0,4 2 0,-1-3 0,0 1 0,1-1 0,-1 0 0,-1 1 0,3-1 0,-5 3 0,4-2 0,-3 1 0,3-1 0,-1 1 0,-1-1 0,3 5 0,-3-6 0,1 6 0,1-6 0,-1 3 0,-1 0 0,3-2 0,-2 2 0,2-3 0,0 0 0,0 1 0,0-1 0,-3 0 0,3 1 0,-3-1 0,3 0 0,0 1 0,0-1 0,0 0 0,0 1 0,0-1 0,0 3 0,-2-2 0,1 1 0,-1-1 0,2-1 0,0 0 0,0 1 0,0-1 0,0 0 0,-3-2 0,1 0 0,-4-6 0,1 0 0,2-2 0,-2-3 0,2 2 0,-2-1 0,-1-1 0,1 2 0,0-4 0,-1 6 0,3-3 0,-1 4 0,3-2 0,-4 0 0,5-1 0,-5 3 0,4-1 0,-3 1 0,3-3 0,-4 1 0,5 0 0,-5-1 0,2 1 0,0 0 0,1-1 0,-1 1 0,0 0 0,0-1 0,-1 1 0,3-1 0,-1 1 0,-1 2 0,0-2 0,0 2 0,1-2 0,0 0 0,-1-1 0,0 1 0,-2 0 0,4-1 0,-3 3 0,3-1 0,-1 1 0,-1 0 0,3-2 0,-5 4 0,4-3 0,-3 3 0,3-4 0,-4 2 0,2-2 0,0 0 0,-1-1 0,1 1 0,0 0 0,-2-1 0,4 1 0,-3 2 0,3-2 0,-4 5 0,5-5 0,-3 2 0,1 0 0,1-2 0,-3 5 0,3-5 0,-4 4 0,5-3 0,-5 1 0,4-3 0,-3 1 0,3 0 0,-4 2 0,5-2 0,-3 2 0,1 0 0,1 1 0,-1 2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1.20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 24575,'0'5'0,"0"3"0,0 0 0,0 8 0,0-5 0,0 5 0,0-5 0,0 13 0,0-10 0,5 24 0,-4-19 0,7 11 0,-7 9 0,6-4 0,-6 33 0,9-13 0,-8-3 0,8-4 0,-9-15 0,7-1 0,-7-2 0,2-16 0,-1 1 0,-1-6 0,1 6 0,-2-6 0,5 20 0,-2-17 0,7 26 0,-7-24 0,5 15 0,-5-17 0,4 3 0,0 9 0,3-5 0,-4 7 0,7-6 0,-2 5 0,-1-6 0,7 10 0,-11-17 0,4 8 0,-1-3 0,2 4 0,7 9 0,-5-11 0,4 10 0,-2-3 0,8 1 0,-8 0 0,5-3 0,-9-7 0,1 0 0,0-2 0,-3-4 0,-2-3 0,1 2 0,-2-2 0,2 3 0,-3 0 0,0-3 0,2 7 0,2-1 0,-2 0 0,2 1 0,8 2 0,-9-6 0,13 13 0,-12-15 0,1 4 0,-3-5 0,3 4 0,-4-2 0,10 7 0,-9-6 0,6-1 0,4 9 0,-9-8 0,11 8 0,1 9 0,-5-8 0,19 26 0,-17-22 0,3 5 0,-8-14 0,8 13 0,-9-13 0,11 13 0,-16-22 0,-1 1 0,-2-6 0,-3 1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3.71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97 24575,'2'-3'0,"-1"-2"0,3 4 0,-3-3 0,4 3 0,-2-1 0,2 2 0,0 0 0,1 0 0,-1 2 0,0-1 0,1 3 0,-1-3 0,0 1 0,-2 1 0,2-3 0,-4 5 0,3-4 0,-3 3 0,4-3 0,-2 4 0,0-2 0,2 0 0,-3 1 0,4-1 0,-1 3 0,0-3 0,-2 1 0,2-3 0,-2 4 0,3-2 0,-1 0 0,0 1 0,-2-1 0,2 0 0,-2 2 0,2-2 0,1 0 0,-1 2 0,0-5 0,3 3 0,-2-1 0,4-1 0,-4 3 0,2-5 0,-5 0 0,-1-4 0,0-3 0,-1-5 0,4 1 0,-2-8 0,1 8 0,1-3 0,-1-1 0,1 5 0,-1-3 0,1 4 0,-5 4 0,5-4 0,-4 4 0,1-1 0,1 1 0,-3 1 0,0 2 0,-3 1 0,-2 2 0,-3 2 0,2-1 0,-2 1 0,3-2 0,0 0 0,-1 0 0,-1 0 0,3 2 0,-3-1 0,4 1 0,-2-2 0,2 3 0,0-3 0,3 3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0.140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1 115 24575,'5'-3'0,"-2"-1"0,2 1 0,-2 0 0,2-2 0,0 4 0,3-3 0,-2 3 0,2-4 0,-3 5 0,0-5 0,3 4 0,-4-3 0,3 3 0,-2-4 0,3 5 0,1-3 0,-2 3 0,-1-2 0,-1 1 0,3-1 0,-2 0 0,1 1 0,-1-1 0,-1 2 0,0-3 0,1 3 0,1-3 0,-1 1 0,4 1 0,-4-1 0,2 2 0,0 0 0,-5-2 0,7 1 0,-7-1 0,5 2 0,0-3 0,-2 3 0,1-3 0,-1 1 0,-1 1 0,0-1 0,1 0 0,-1 1 0,1-4 0,-1 5 0,0-3 0,-2 1 0,2 1 0,-2-1 0,2 2 0,-2-2 0,2 1 0,-2-1 0,0-1 0,2 3 0,-2-5 0,2 4 0,-2 1 0,-1 3 0,-2 3 0,-2-1 0,1 0 0,-3-2 0,3 2 0,-1-2 0,-1 2 0,3 3 0,-5-2 0,4 2 0,-3-3 0,3 0 0,-1 1 0,-1 1 0,3-1 0,-5 4 0,4-4 0,-4 2 0,5-3 0,-2 1 0,-1-1 0,3 0 0,-5 1 0,4-1 0,-1 0 0,2 1 0,-3-1 0,3 0 0,-2 1 0,-1-1 0,3 0 0,-3 1 0,3-1 0,-2-2 0,1 2 0,-1-2 0,2 2 0,-3 0 0,3 1 0,-3-1 0,3 0 0,-2 1 0,2-1 0,-3 0 0,3 1 0,0-1 0,0 0 0,-2-2 0,1 2 0,-1-2 0,2 2 0,0 1 0,0-1 0,0 1 0,-3-4 0,0-2 0,1-2 0,-3-4 0,2 1 0,0-1 0,-2 1 0,2 0 0,0-1 0,-2 1 0,2 0 0,0-1 0,1 1 0,0 2 0,1-2 0,-4 2 0,5-2 0,-5 0 0,4-1 0,-3 3 0,3-1 0,-4 1 0,5-3 0,-5 1 0,2 0 0,0-1 0,-2 3 0,2-1 0,0 1 0,-1 0 0,3-2 0,-4 4 0,2-3 0,0 1 0,-1 0 0,3-2 0,-4 4 0,5-3 0,-5 3 0,4-4 0,-3 5 0,1-5 0,-3 4 0,3-3 0,1-2 0,4 0 0,-1-1 0,4 4 0,-2-2 0,2 2 0,-2-2 0,2 2 0,-5-2 0,5 4 0,-2-1 0,2 2 0,1 0 0,-3-2 0,1 1 0,-1-1 0,3 2 0,-1 0 0,0 0 0,-2-3 0,2 3 0,-2-3 0,2 3 0,-2-2 0,2 1 0,-2-1 0,0 0 0,2 1 0,-2-1 0,2 2 0,0-3 0,1 3 0,-1-3 0,-2 6 0,-1 0 0,-2 2 0,-2 0 0,2 1 0,-3-1 0,1 0 0,1 1 0,-1-1 0,2 0 0,0 1 0,0-1 0,-3-2 0,3 2 0,-3-2 0,3 2 0,0 0 0,0 1 0,0-1 0,0 0 0,0 1 0,0-3 0,0-1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6.42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1587 24575,'0'-5'0,"0"-1"0,0 1 0,3-3 0,-3 0 0,5-3 0,-2 1 0,3-6 0,0 5 0,0-5 0,0 1 0,8-20 0,-5 10 0,7-10 0,-8 15 0,2 8 0,1-8 0,21-26 0,-14 22 0,15-25 0,-20 32 0,-1 0 0,0 2 0,19-21 0,-18 19 0,16-19 0,-20 25 0,1 0 0,1 1 0,0-1 0,-1 0 0,1 1 0,1-6 0,-1 4 0,6-5 0,-5 6 0,29-20 0,-23 10 0,24-11 0,-20 7 0,1 9 0,-1-9 0,-1 10 0,-3-2 0,3 2 0,0 1 0,1 0 0,3-8 0,-2 6 0,2-5 0,-3 6 0,-1 1 0,0 0 0,-4 1 0,3 3 0,-8-1 0,3 5 0,-4-4 0,-1 1 0,6-3 0,-4 1 0,8-3 0,-4 1 0,6-1 0,-6 4 0,17-19 0,-13 18 0,8-16 0,-12 20 0,-5-3 0,-3 4 0,2-2 0,-2 3 0,1-3 0,1 2 0,-2-1 0,3 1 0,-1 1 0,1 0 0,0-1 0,-1-1 0,1 1 0,0-2 0,-1 3 0,1-3 0,0 2 0,-1-2 0,1 3 0,0 0 0,-1-1 0,-1 1 0,1 0 0,-2-1 0,3 1 0,-1-3 0,1 2 0,5-5 0,-5 4 0,5-2 0,-1 0 0,11-4 0,-7-1 0,10 1 0,-18 5 0,10-2 0,-10 3 0,5-4 0,-1 4 0,-3-1 0,3 2 0,1 0 0,-4 0 0,3 0 0,-4 1 0,0-3 0,-1 2 0,6-2 0,-5 2 0,5 0 0,-5 1 0,4-1 0,-3 0 0,3 0 0,1 0 0,-5 0 0,2 0 0,-2 3 0,-6-1 0,3 3 0,-2-1 0,-1-1 0,-2 3 0,-1-3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8.498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38 0 24575,'0'6'0,"0"-1"0,2 0 0,-1 1 0,3-3 0,-3 1 0,1-1 0,1 0 0,0 2 0,0-2 0,1 2 0,-3 1 0,4-3 0,-2 1 0,0-1 0,1 0 0,-3 2 0,4-4 0,-5 3 0,5-1 0,-2 3 0,0-1 0,2-2 0,-5 2 0,5-5 0,-4 5 0,3-2 0,-3 2 0,4-2 0,-5 2 0,3-2 0,-1 0 0,-1 2 0,3-5 0,-3 5 0,1-2 0,1 0 0,-3 2 0,5-2 0,-4 2 0,3-2 0,-3 2 0,1-2 0,1 2 0,-3 1 0,5-1 0,-4 0 0,1 1 0,-2-1 0,0 0 0,0 1 0,0-1 0,-2 0 0,1 1 0,-4-3 0,5 1 0,-3-1 0,3 3 0,0-1 0,-2-2 0,1 2 0,-1-2 0,0 0 0,-1-1 0,-3-4 0,1-1 0,0-3 0,-1 1 0,1 0 0,0-1 0,-1 1 0,3 0 0,-1 2 0,3-2 0,-1 2 0,-1 0 0,3-2 0,-3 2 0,1 0 0,1-1 0,-1 1 0,2-3 0,0 1 0,-2 2 0,1-2 0,-1 2 0,2-2 0,-3 0 0,3-1 0,-3 1 0,3 0 0,0-1 0,-2 3 0,1-2 0,-1 2 0,2-2 0,-2 2 0,1-2 0,-1 2 0,2-2 0,0 0 0,-3 2 0,3-2 0,-3 2 0,3-2 0,0-1 0,-2 1 0,1 0 0,-1-1 0,2 1 0,-2 2 0,1-2 0,-4 5 0,7-3 0,1 3 0,3 0 0,2 0 0,-3 0 0,3 0 0,-2 0 0,1 0 0,-1 0 0,-1 0 0,0 0 0,1 0 0,-1 0 0,0 0 0,1 0 0,-1 0 0,0 0 0,1 0 0,-1 0 0,0 0 0,-2 3 0,2-3 0,-2 3 0,2-3 0,1 0 0,-3 2 0,-1 1 0,-2 2 0,0 1 0,0-1 0,0 0 0,-2-2 0,1 2 0,-1-2 0,-1 0 0,0-1 0,0 1 0,-1-3 0,3 5 0,-4-4 0,5 4 0,-5-5 0,2 0 0,-2-3 0,-1 0 0,3-2 0,-1 2 0,1 0 0,-3-1 0,3 1 0,-1-3 0,1 3 0,0-1 0,-2 3 0,4-4 0,-3 5 0,3-5 0,-4 4 0,5-3 0,-5 3 0,4-4 0,-3 5 0,1-5 0,-3 4 0,3-3 0,-1 3 0,3-4 0,-4 2 0,2 0 0,0-1 0,-1 3 0,1-1 0,0-1 0,-2 3 0,2-3 0,-2 3 0,-1 0 0,1-2 0,0 1 0,2-1 0,0 2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19:43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24575,'0'6'0,"3"1"0,-3-1 0,3 0 0,0 0 0,-2 1 0,4-1 0,-4 3 0,5-2 0,-6 2 0,6-3 0,-5 1 0,4-1 0,-1 0 0,-1 1 0,3-1 0,-3 0 0,6 3 0,-2-2 0,5 2 0,-2-2 0,3-1 0,5 1 0,-4 0 0,9-3 0,-9 2 0,10-2 0,-13 0 0,12 0 0,-6-4 0,8 3 0,0-2 0,1 3 0,-7-4 0,5 0 0,-5 0 0,6 4 0,-5-3 0,14 2 0,9 4 0,-2-6 0,0 9 0,-7-10 0,-20 3 0,30-3 0,-14 6 0,3-5 0,11 4 0,-27-5 0,28 6 0,-29-5 0,40 5 0,-32-6 0,33 0 0,-29 3 0,28-2 0,-31 6 0,14-7 0,0 3 0,7 4 0,6-6 0,-12 6 0,-5-7 0,-19 2 0,29-1 0,-29 2 0,13-3 0,-16 0 0,15 0 0,-11 0 0,28 0 0,-31 0 0,11 3 0,-19-3 0,3 3 0,-2-3 0,2 3 0,-3-2 0,1 2 0,-1-1 0,0-1 0,-2 5 0,1-6 0,-1 6 0,2-5 0,-2 4 0,4-1 0,-4 2 0,3 0 0,1 1 0,-4-1 0,5-3 0,-2 3 0,-1-2 0,0 2 0,-2 0 0,1 0 0,-1 1 0,2-4 0,-2 3 0,1-3 0,-1 4 0,2-4 0,-3 3 0,3-3 0,-2 3 0,-1 1 0,3-4 0,-6 3 0,6-5 0,-5 4 0,4-1 0,-1 2 0,-1 0 0,3-2 0,-5 1 0,4-4 0,-4 5 0,2-3 0,-1 3 0,-1 1 0,2-1 0,0-3 0,-3 3 0,3-2 0,-3 2 0,3-5 0,-2-2 0,2-5 0,-3-1 0,2 1 0,-1 0 0,2-1 0,0 1 0,-3 0 0,3 0 0,0 2 0,-2-2 0,1 3 0,1-3 0,1-1 0,-1 1 0,3 3 0,-6-3 0,6 2 0,-5-2 0,4 3 0,-4-3 0,5 5 0,-6-4 0,6 4 0,-5-5 0,4 6 0,-4-6 0,5 5 0,-6-4 0,6 4 0,-3-4 0,4 4 0,-1-5 0,0 6 0,1-3 0,-1 3 0,0 0 0,0 0 0,1 0 0,-1 0 0,0 0 0,3 0 0,-2 0 0,2 0 0,-2 0 0,2 0 0,-2 0 0,5 0 0,-2 0 0,-1-3 0,3 2 0,-5-1 0,5 2 0,-5 0 0,5 0 0,-5 0 0,5 0 0,-5 0 0,10 0 0,-8-3 0,8 2 0,-10-2 0,2 3 0,3 0 0,-1 0 0,1 0 0,3 0 0,-5 0 0,3 0 0,-1 0 0,-5 0 0,5 0 0,-2 0 0,2 0 0,6 0 0,-4 0 0,4 0 0,-5 0 0,0 0 0,-1 0 0,27 0 0,-19 0 0,24 0 0,-30 0 0,4-3 0,1 3 0,-5-3 0,4 3 0,-6 0 0,7 0 0,-5 0 0,4 0 0,-6 0 0,1 0 0,-3-3 0,2 2 0,-3-1 0,4 2 0,0 0 0,-1 0 0,1 0 0,-1 0 0,6-4 0,2 3 0,5-3 0,0 4 0,0 0 0,0 0 0,1 0 0,-7 0 0,5 0 0,-10 0 0,4-3 0,0 3 0,-4-3 0,4 3 0,0 0 0,-4 0 0,21 0 0,-19-3 0,13 2 0,-11-1 0,-4 2 0,4-3 0,0 2 0,-4-2 0,10 3 0,-10 0 0,10 0 0,-5 0 0,6 0 0,-5 0 0,4 0 0,-5-3 0,6 2 0,1-3 0,-7 4 0,5-4 0,-10 3 0,4-2 0,-5 0 0,-1 2 0,1-2 0,-1 1 0,1 1 0,-1-5 0,1 6 0,0-6 0,-1 5 0,1-2 0,-3 1 0,2 1 0,-5-5 0,4 6 0,-4-3 0,5 0 0,-5 2 0,11-5 0,-10 2 0,10 0 0,-9-2 0,1 3 0,2-1 0,-5-1 0,2 1 0,-3-2 0,1-1 0,-1 4 0,0-3 0,1 3 0,-4-3 0,3 2 0,-3-2 0,4 3 0,-4-6 0,3 2 0,-3-2 0,1 2 0,1 1 0,-4 0 0,2 0 0,-1 2 0,-1-1 0,2 1 0,-3 1 0,0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9:05:0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24575,'0'4'0,"1"0"0,0 0 0,1 0 0,-1-1 0,0 1 0,2 0 0,-2 2 0,2-1 0,-2 0 0,2-1 0,-2 0 0,2 0 0,-1 0 0,1 0 0,0 0 0,-1 0 0,4 2 0,-1-2 0,2 2 0,-1-2 0,2 0 0,4 1 0,-3-1 0,6-1 0,-7 0 0,7 0 0,-7-1 0,6 1 0,-3-3 0,5 2 0,-1-1 0,1 1 0,-3-2 0,2 0 0,-3 0 0,4 2 0,-4-1 0,10 1 0,5 2 0,-1-3 0,0 5 0,-5-5 0,-12 0 0,19-1 0,-9 4 0,2-3 0,7 2 0,-18-3 0,19 4 0,-19-4 0,25 4 0,-19-4 0,20 0 0,-19 2 0,19-1 0,-20 3 0,9-4 0,-1 2 0,5 2 0,4-3 0,-8 3 0,-3-4 0,-11 2 0,17-2 0,-18 2 0,9-2 0,-11 0 0,10 0 0,-8 0 0,18 0 0,-19 0 0,7 2 0,-12-2 0,2 2 0,-2-2 0,2 2 0,-2-2 0,0 2 0,0 0 0,0-2 0,-2 4 0,2-4 0,-2 4 0,2-4 0,-2 4 0,3-2 0,-2 2 0,1 0 0,1 0 0,-2 0 0,3-2 0,-2 2 0,0-2 0,0 2 0,-2 0 0,1 0 0,0 0 0,1-2 0,-2 2 0,1-2 0,0 2 0,1-2 0,-2 2 0,1-2 0,0 2 0,-1 0 0,1-2 0,-2 2 0,2-4 0,-2 4 0,2-2 0,-1 2 0,1 0 0,0-2 0,-2 1 0,2-2 0,-2 2 0,0 0 0,1 1 0,-1 0 0,0 0 0,1-2 0,-1 1 0,0 0 0,-1 1 0,2-4 0,-1 0 0,0-4 0,-1 0 0,2 0 0,-1 0 0,0 0 0,1 0 0,-1 0 0,0 0 0,1 1 0,-1 0 0,0 1 0,1-2 0,0 0 0,0 0 0,2 2 0,-4-2 0,4 2 0,-4-2 0,4 2 0,-4-2 0,4 4 0,-4-4 0,4 4 0,-4-4 0,4 4 0,-4-4 0,4 4 0,-4-4 0,4 4 0,-2-4 0,2 4 0,0-4 0,0 4 0,0-2 0,0 2 0,0 0 0,0 0 0,0 0 0,0 0 0,0 0 0,2 0 0,-2 0 0,2 0 0,-2 0 0,2 0 0,-2 0 0,3 0 0,0 0 0,-1-2 0,1 2 0,-2-2 0,2 2 0,-2 0 0,2 0 0,-2 0 0,2 0 0,-2 0 0,6 0 0,-6-2 0,6 2 0,-7-2 0,2 2 0,2 0 0,-2 0 0,2 0 0,2 0 0,-4 0 0,2 0 0,0 0 0,-4 0 0,4 0 0,-2 0 0,2 0 0,3 0 0,-2 0 0,3 0 0,-4 0 0,0 0 0,0 0 0,16 0 0,-12 0 0,17 0 0,-20 0 0,2-2 0,1 2 0,-4-2 0,4 2 0,-4 0 0,3 0 0,-2 0 0,3 0 0,-4 0 0,0 0 0,-2-2 0,1 2 0,0-2 0,0 2 0,1 0 0,0 0 0,0 0 0,0 0 0,4-2 0,0 1 0,4-1 0,0 2 0,0 0 0,0 0 0,0 0 0,-4 0 0,3 0 0,-6 0 0,2-2 0,1 2 0,-3-2 0,2 2 0,1 0 0,-4 0 0,14 0 0,-11-2 0,7 2 0,-7-2 0,-2 2 0,3-2 0,-1 2 0,-2-2 0,6 2 0,-6 0 0,6 0 0,-3 0 0,4 0 0,-4 0 0,3 0 0,-2-3 0,3 3 0,-1-2 0,-2 2 0,2-3 0,-6 3 0,2-3 0,-3 1 0,0 2 0,0-2 0,0 0 0,0 2 0,0-3 0,0 2 0,0-2 0,0 2 0,0-1 0,-2 1 0,2 0 0,-4-2 0,3 2 0,-2-1 0,2 1 0,-2 0 0,6-3 0,-6 2 0,6-1 0,-5-1 0,1 2 0,0 0 0,-2-2 0,0 2 0,-1-2 0,0 0 0,0 2 0,0-2 0,0 2 0,-2-2 0,2 2 0,-2-2 0,2 2 0,-2-3 0,2 0 0,-2-1 0,0 2 0,2 0 0,-4 0 0,2 0 0,0 2 0,-2-1 0,2 0 0,-2 1 0,0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9:05:0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24575,'0'4'0,"1"0"0,0 0 0,1 0 0,-1-1 0,0 1 0,2 0 0,-2 2 0,2-1 0,-2 0 0,2-1 0,-2 0 0,2 0 0,-1 0 0,1 0 0,0 0 0,-1 0 0,4 2 0,-1-2 0,2 2 0,-1-2 0,2 0 0,4 1 0,-3-1 0,6-1 0,-7 0 0,7 0 0,-7-1 0,6 1 0,-3-3 0,5 2 0,-1-1 0,1 1 0,-3-2 0,2 0 0,-3 0 0,4 2 0,-4-1 0,10 1 0,5 2 0,-1-3 0,0 5 0,-5-5 0,-12 0 0,19-1 0,-9 4 0,2-3 0,7 2 0,-18-3 0,19 4 0,-19-4 0,25 4 0,-19-4 0,20 0 0,-19 2 0,19-1 0,-20 3 0,9-4 0,-1 2 0,5 2 0,4-3 0,-8 3 0,-3-4 0,-11 2 0,17-2 0,-18 2 0,9-2 0,-11 0 0,10 0 0,-8 0 0,18 0 0,-19 0 0,7 2 0,-12-2 0,2 2 0,-2-2 0,2 2 0,-2-2 0,0 2 0,0 0 0,0-2 0,-2 4 0,2-4 0,-2 4 0,2-4 0,-2 4 0,3-2 0,-2 2 0,1 0 0,1 0 0,-2 0 0,3-2 0,-2 2 0,0-2 0,0 2 0,-2 0 0,1 0 0,0 0 0,1-2 0,-2 2 0,1-2 0,0 2 0,1-2 0,-2 2 0,1-2 0,0 2 0,-1 0 0,1-2 0,-2 2 0,2-4 0,-2 4 0,2-2 0,-1 2 0,1 0 0,0-2 0,-2 1 0,2-2 0,-2 2 0,0 0 0,1 1 0,-1 0 0,0 0 0,1-2 0,-1 1 0,0 0 0,-1 1 0,2-4 0,-1 0 0,0-4 0,-1 0 0,2 0 0,-1 0 0,0 0 0,1 0 0,-1 0 0,0 0 0,1 1 0,-1 0 0,0 1 0,1-2 0,0 0 0,0 0 0,2 2 0,-4-2 0,4 2 0,-4-2 0,4 2 0,-4-2 0,4 4 0,-4-4 0,4 4 0,-4-4 0,4 4 0,-4-4 0,4 4 0,-4-4 0,4 4 0,-2-4 0,2 4 0,0-4 0,0 4 0,0-2 0,0 2 0,0 0 0,0 0 0,0 0 0,0 0 0,0 0 0,2 0 0,-2 0 0,2 0 0,-2 0 0,2 0 0,-2 0 0,3 0 0,0 0 0,-1-2 0,1 2 0,-2-2 0,2 2 0,-2 0 0,2 0 0,-2 0 0,2 0 0,-2 0 0,6 0 0,-6-2 0,6 2 0,-7-2 0,2 2 0,2 0 0,-2 0 0,2 0 0,2 0 0,-4 0 0,2 0 0,0 0 0,-4 0 0,4 0 0,-2 0 0,2 0 0,3 0 0,-2 0 0,3 0 0,-4 0 0,0 0 0,0 0 0,16 0 0,-12 0 0,17 0 0,-20 0 0,2-2 0,1 2 0,-4-2 0,4 2 0,-4 0 0,3 0 0,-2 0 0,3 0 0,-4 0 0,0 0 0,-2-2 0,1 2 0,0-2 0,0 2 0,1 0 0,0 0 0,0 0 0,0 0 0,4-2 0,0 1 0,4-1 0,0 2 0,0 0 0,0 0 0,0 0 0,-4 0 0,3 0 0,-6 0 0,2-2 0,1 2 0,-3-2 0,2 2 0,1 0 0,-4 0 0,14 0 0,-11-2 0,7 2 0,-7-2 0,-2 2 0,3-2 0,-1 2 0,-2-2 0,6 2 0,-6 0 0,6 0 0,-3 0 0,4 0 0,-4 0 0,3 0 0,-2-3 0,3 3 0,-1-2 0,-2 2 0,2-3 0,-6 3 0,2-3 0,-3 1 0,0 2 0,0-2 0,0 0 0,0 2 0,0-3 0,0 2 0,0-2 0,0 2 0,0-1 0,-2 1 0,2 0 0,-4-2 0,3 2 0,-2-1 0,2 1 0,-2 0 0,6-3 0,-6 2 0,6-1 0,-5-1 0,1 2 0,0 0 0,-2-2 0,0 2 0,-1-2 0,0 0 0,0 2 0,0-2 0,0 2 0,-2-2 0,2 2 0,-2-2 0,2 2 0,-2-3 0,2 0 0,-2-1 0,0 2 0,2 0 0,-4 0 0,2 0 0,0 2 0,-2-1 0,2 0 0,-2 1 0,0 0 0</inkml:trace>
</inkml:ink>
</file>

<file path=ppt/media/image1.png>
</file>

<file path=ppt/media/image10.png>
</file>

<file path=ppt/media/image10.svg>
</file>

<file path=ppt/media/image11.png>
</file>

<file path=ppt/media/image110.png>
</file>

<file path=ppt/media/image12.png>
</file>

<file path=ppt/media/image120.png>
</file>

<file path=ppt/media/image121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media/media2.mp4>
</file>

<file path=ppt/media/media3.mov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F9544-85B5-9A4E-8203-16BF0993F581}" type="datetimeFigureOut">
              <a:rPr lang="en-US" smtClean="0"/>
              <a:t>2/10/22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95793-54DD-EE46-90FF-B5E2E68D1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2619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Here’s a brief overview of what will happen during the study.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 the beginning of every trial, your child will see an exciting pulsing star, which we call the ‘attention-getter’, because we use it to get your child’s attention.  [CLICK]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Then, we will show a video of an animated creature reaching another object, like you see here. This video will repeat until your child looks away for three seconds in a row, and we’ll give you more instructions in just a bit on how to indicate when your child has looked away. If your child hasn’t looked away for 3 seconds during the entire 60 second trial, the video will end automatically.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These two videos, the attention getter and the video of the animated creature, together form one trial.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We’ll have a total of 10 trials. We’ll ask you after that whether you and your child are up for another two trials, depending on how you two are feeling.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either case, the experiment should take somewhere around 5 to 7.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Of course you can pause by pressing the “p” key on your keyboard or stop the experiment by pressing the escape key at any time.</a:t>
            </a:r>
          </a:p>
        </p:txBody>
      </p:sp>
    </p:spTree>
    <p:extLst>
      <p:ext uri="{BB962C8B-B14F-4D97-AF65-F5344CB8AC3E}">
        <p14:creationId xmlns:p14="http://schemas.microsoft.com/office/powerpoint/2010/main" val="16304317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</a:t>
            </a:r>
            <a:r>
              <a:rPr lang="en-US" dirty="0" err="1"/>
              <a:t>shari</a:t>
            </a:r>
            <a:r>
              <a:rPr lang="en-US" dirty="0"/>
              <a:t> about if she counts up LT until </a:t>
            </a:r>
            <a:r>
              <a:rPr lang="en-US" dirty="0" err="1"/>
              <a:t>crierion</a:t>
            </a:r>
            <a:r>
              <a:rPr lang="en-US" dirty="0"/>
              <a:t> or take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173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2619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949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8727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944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9604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2488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the relative contributions predictive of other things.</a:t>
            </a:r>
          </a:p>
          <a:p>
            <a:endParaRPr lang="en-US" dirty="0"/>
          </a:p>
          <a:p>
            <a:r>
              <a:rPr lang="en-US" dirty="0"/>
              <a:t>There are multiple components to looking – maybe model 1 and model 2 capture different aspects of looking:</a:t>
            </a:r>
          </a:p>
          <a:p>
            <a:r>
              <a:rPr lang="en-US" dirty="0"/>
              <a:t>e.g. surprise is more captured by look duration, general interest is more captured my degree of interest/attentiveness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300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multiple components to looking – maybe model 1 and model 2 capture different aspects of looking:</a:t>
            </a:r>
          </a:p>
          <a:p>
            <a:r>
              <a:rPr lang="en-US" dirty="0"/>
              <a:t>e.g. surprise is more captured by look duration, general interest is more captured my degree of interest/attentiveness</a:t>
            </a:r>
          </a:p>
          <a:p>
            <a:endParaRPr lang="en-US" dirty="0"/>
          </a:p>
          <a:p>
            <a:r>
              <a:rPr lang="en-US" dirty="0"/>
              <a:t>Is there no way to figure out whether the latent variable generating binary data is continuous or </a:t>
            </a:r>
            <a:r>
              <a:rPr lang="en-US" dirty="0" err="1"/>
              <a:t>thresholded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Separate question: is the looking that happened until </a:t>
            </a:r>
            <a:r>
              <a:rPr lang="en-US" dirty="0" err="1"/>
              <a:t>lookaway</a:t>
            </a:r>
            <a:r>
              <a:rPr lang="en-US" dirty="0"/>
              <a:t> criterion predictive of what happened after the criterion was reached? Can check this in 60 sec test trial from MCS 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99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5596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Rational analysis: </a:t>
            </a:r>
            <a:r>
              <a:rPr lang="en-US" dirty="0">
                <a:sym typeface="Wingdings" pitchFamily="2" charset="2"/>
              </a:rPr>
              <a:t>“</a:t>
            </a:r>
            <a:r>
              <a:rPr lang="en-US" dirty="0"/>
              <a:t>explain the function and purpose of cognitive processes”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03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64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429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710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448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Here’s a brief overview of what will happen during the study.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beginning of every trial, your child will see an exciting stimulus, like a rotating or pulsing star, which we call the ‘attention-getter’, because we use it to get your child’s attention.  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we will show a video of an animated creature reach another object, like you see here. This video will repeat for about 45 seconds.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two videos, the attention getter and the video of the animated creature, together form one trial. We’ll have a total of eight trials. We’ll ask you after that whether you and your child are up for another four trials, depending on how you two are feeling.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either case, the experiment should take somewhere between 7 and 10 minutes.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course you can pause by pressing the “p” key on your keyboard or stop the experiment by pressing the escape key at any time.</a:t>
            </a:r>
          </a:p>
        </p:txBody>
      </p:sp>
    </p:spTree>
    <p:extLst>
      <p:ext uri="{BB962C8B-B14F-4D97-AF65-F5344CB8AC3E}">
        <p14:creationId xmlns:p14="http://schemas.microsoft.com/office/powerpoint/2010/main" val="3406959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Here’s a brief overview of what will happen during the study.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 the beginning of every trial, your child will see an exciting rotating or pulsing star, which we call the ‘attention-getter’, because we use it to get your child’s attention.  [CLICK]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Then, we will show a video of an animated creature reaching another object, like you see here. This video will repeat until your child looks away for three seconds in a row, and we’ll give you more instructions in just a bit on how to indicate when your child has looked away. If your child hasn’t looked away for 3 seconds during the entire 45 second trial, the video will end automatically.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These two videos, the attention getter and the video of the animated creature, together form one trial.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We’ll have a total of about 10-14 trials. We’ll ask you after that whether you and your child are up for another two trials, depending on how you two are feeling.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either case, the experiment should take somewhere between 7 and 10 minutes.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Of course you can pause by pressing the “p” key on your keyboard or stop the experiment by pressing the escape key at any time.</a:t>
            </a:r>
          </a:p>
        </p:txBody>
      </p:sp>
    </p:spTree>
    <p:extLst>
      <p:ext uri="{BB962C8B-B14F-4D97-AF65-F5344CB8AC3E}">
        <p14:creationId xmlns:p14="http://schemas.microsoft.com/office/powerpoint/2010/main" val="2115714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Here’s a brief overview of what will happen during the study.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beginning of every trial, your child will see an exciting stimulus, like a rotating or pulsing star, which we call the ‘attention-getter’, because we use it to get your child’s attention.  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we will show a video of an animated creature reach another object, like you see here. This video will repeat for about 45 seconds.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two videos, the attention getter and the video of the animated creature, together form one trial. We’ll have a total of eight trials. We’ll ask you after that whether you and your child are up for another four trials, depending on how you two are feeling.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either case, the experiment should take somewhere between 7 and 10 minutes.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course you can pause by pressing the “p” key on your keyboard or stop the experiment by pressing the escape key at any time.</a:t>
            </a:r>
          </a:p>
        </p:txBody>
      </p:sp>
    </p:spTree>
    <p:extLst>
      <p:ext uri="{BB962C8B-B14F-4D97-AF65-F5344CB8AC3E}">
        <p14:creationId xmlns:p14="http://schemas.microsoft.com/office/powerpoint/2010/main" val="3209224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86D73-FB4C-9747-899D-4E656620A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3524C-AFC3-F749-BAB8-DC92F4C36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8AAC2-7F5E-4A4D-8B37-50022359A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AD388-7E8C-F048-AE65-3A50699C1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0D8FB-5733-C348-961C-19C1B25D2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46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3763-D0D5-C845-AFAC-1D5DBF90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7CDC50-4E58-0A42-8272-6D40F1C53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C4B42-31F9-A54F-99F4-E8207B39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6C6DF-5D1C-EF47-B2D2-CDBBE5D78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F5C98-7BD4-744B-915A-442FE0F7C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54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11A779-FBC6-E349-ACEF-FD132308B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87837-B624-D44F-930F-6C0023C0D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5F058-2945-3840-9D22-16CDA8EA7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DF26C-1298-E04D-B927-F200171F8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60DFE-F845-5241-988A-FA79BEC7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04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6359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8E21B-2A85-F648-8404-861D2FBD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BB7A3-84B8-9F42-BF20-08CF35213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0D8EF-3C9D-0A48-9F83-37B8B2534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88FEC-4242-0646-9778-B05E49006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5758B-CBFE-6D46-B583-EABA39678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6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BE802-EBD0-5C4E-86CC-CE02583EE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F7961-43B3-6140-9AB6-F3F518E9E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DE238-CC92-4E4B-9247-6C87E1E54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4A3008-F178-C748-8A5C-D28706E2E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EE643-C0BC-AA46-8964-62F2556E8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6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3C2AA-AF37-5E4F-AC98-044C2745C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16B3B-4EA3-4044-8472-B036BF2A7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2B026-597F-F442-B623-7517507E9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21AD0-358A-AE46-90BF-9986F0329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7DF9CE-A9D1-B947-9D8F-EB7658494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AFFF9-D6A1-FF42-9A63-7E8423925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18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3BFD3-16A6-AE42-8DD6-37ECC2074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1064B-0096-8640-BC9C-B1B05F757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386236-639F-1E49-9599-3DE9C3AE2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FA64C2-2C3F-D84F-B49B-1AC885A672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7F38F7-2103-A94A-BE5B-5D588B9D6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873EB-EE01-2C45-A179-67E5FA22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BC3E02-8EC3-2944-A6A6-D2D03050A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029003-AE7C-DA48-BF6A-B81911AAB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79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56BC0-AF2D-374C-B94F-107028163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F8F8F5-2332-904E-B51F-190EFD6B7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A4FF77-81D7-3040-874F-0B1D3EE8D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EC5A1C-3079-C440-B326-D973FAF8D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82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A07CEC-3CC7-E744-90A6-FC039E5B1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0AD89-6445-D54B-B8CC-CE12E16BB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A07E4C-8C01-F74C-80D2-F0A848AF7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37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A4954-7367-574D-9EE8-D9120611B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EB589-E2B5-A742-BB0D-A861EE9C1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629F8A-B4D8-EE43-BF15-5E44588FF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D39C3-A46D-1544-847D-C844296C5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25CD9-89A1-954E-B356-56262DCE1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F7969E-5F14-434C-9CA3-1E04A6AD3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80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CF9FC-4BBA-5D43-A3B8-AAA243822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3ABBBB-32EC-C742-9944-BF2187F652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C5662-7FC6-9C4A-81BB-7169147E89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EE416-C966-9544-B96A-84AE02B08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0DA87-DC6B-4C4A-BAC1-C2F6ACF6F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C0440-80F7-7344-91FB-6FD9F02E2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98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004AF5-2B82-4741-A078-629B51C82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26174-9D50-D741-84B5-DE95581A1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E1E94-8F45-134F-B76E-C25E44B8C1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F5923-6164-5442-8A2C-F34D0A5C6E5C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B1235-29F4-844C-A120-D7F599BC59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8042E-27EC-084F-9F89-FCAFCF8D50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3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.xml"/><Relationship Id="rId13" Type="http://schemas.openxmlformats.org/officeDocument/2006/relationships/image" Target="../media/image7.svg"/><Relationship Id="rId18" Type="http://schemas.openxmlformats.org/officeDocument/2006/relationships/customXml" Target="../ink/ink25.xml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12" Type="http://schemas.openxmlformats.org/officeDocument/2006/relationships/image" Target="../media/image6.png"/><Relationship Id="rId17" Type="http://schemas.openxmlformats.org/officeDocument/2006/relationships/image" Target="../media/image13.png"/><Relationship Id="rId2" Type="http://schemas.openxmlformats.org/officeDocument/2006/relationships/video" Target="../media/media1.mp4"/><Relationship Id="rId16" Type="http://schemas.openxmlformats.org/officeDocument/2006/relationships/image" Target="../media/image12.png"/><Relationship Id="rId1" Type="http://schemas.microsoft.com/office/2007/relationships/media" Target="../media/media1.mp4"/><Relationship Id="rId6" Type="http://schemas.openxmlformats.org/officeDocument/2006/relationships/notesSlide" Target="../notesSlides/notesSlide7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2.xml"/><Relationship Id="rId15" Type="http://schemas.openxmlformats.org/officeDocument/2006/relationships/image" Target="../media/image10.svg"/><Relationship Id="rId10" Type="http://schemas.openxmlformats.org/officeDocument/2006/relationships/customXml" Target="../ink/ink24.xml"/><Relationship Id="rId19" Type="http://schemas.openxmlformats.org/officeDocument/2006/relationships/image" Target="../media/image14.png"/><Relationship Id="rId4" Type="http://schemas.openxmlformats.org/officeDocument/2006/relationships/video" Target="../media/media2.mp4"/><Relationship Id="rId9" Type="http://schemas.openxmlformats.org/officeDocument/2006/relationships/image" Target="../media/image4.png"/><Relationship Id="rId1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6.xml"/><Relationship Id="rId13" Type="http://schemas.openxmlformats.org/officeDocument/2006/relationships/image" Target="../media/image7.svg"/><Relationship Id="rId18" Type="http://schemas.openxmlformats.org/officeDocument/2006/relationships/customXml" Target="../ink/ink28.xml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12" Type="http://schemas.openxmlformats.org/officeDocument/2006/relationships/image" Target="../media/image6.png"/><Relationship Id="rId17" Type="http://schemas.openxmlformats.org/officeDocument/2006/relationships/image" Target="../media/image13.png"/><Relationship Id="rId2" Type="http://schemas.openxmlformats.org/officeDocument/2006/relationships/video" Target="../media/media1.mp4"/><Relationship Id="rId16" Type="http://schemas.openxmlformats.org/officeDocument/2006/relationships/image" Target="../media/image12.png"/><Relationship Id="rId1" Type="http://schemas.microsoft.com/office/2007/relationships/media" Target="../media/media1.mp4"/><Relationship Id="rId6" Type="http://schemas.openxmlformats.org/officeDocument/2006/relationships/notesSlide" Target="../notesSlides/notesSlide8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2.xml"/><Relationship Id="rId15" Type="http://schemas.openxmlformats.org/officeDocument/2006/relationships/image" Target="../media/image10.svg"/><Relationship Id="rId10" Type="http://schemas.openxmlformats.org/officeDocument/2006/relationships/customXml" Target="../ink/ink27.xml"/><Relationship Id="rId19" Type="http://schemas.openxmlformats.org/officeDocument/2006/relationships/image" Target="../media/image14.png"/><Relationship Id="rId4" Type="http://schemas.openxmlformats.org/officeDocument/2006/relationships/video" Target="../media/media2.mp4"/><Relationship Id="rId9" Type="http://schemas.openxmlformats.org/officeDocument/2006/relationships/image" Target="../media/image4.png"/><Relationship Id="rId1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customXml" Target="../ink/ink31.xml"/><Relationship Id="rId3" Type="http://schemas.openxmlformats.org/officeDocument/2006/relationships/image" Target="../media/image1.png"/><Relationship Id="rId7" Type="http://schemas.openxmlformats.org/officeDocument/2006/relationships/customXml" Target="../ink/ink30.xml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customXml" Target="../ink/ink29.xml"/><Relationship Id="rId10" Type="http://schemas.openxmlformats.org/officeDocument/2006/relationships/image" Target="../media/image7.svg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openxmlformats.org/officeDocument/2006/relationships/image" Target="../media/image1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.sv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12.xml"/><Relationship Id="rId12" Type="http://schemas.openxmlformats.org/officeDocument/2006/relationships/image" Target="../media/image6.png"/><Relationship Id="rId17" Type="http://schemas.openxmlformats.org/officeDocument/2006/relationships/image" Target="../media/image16.png"/><Relationship Id="rId2" Type="http://schemas.openxmlformats.org/officeDocument/2006/relationships/video" Target="../media/media3.mov"/><Relationship Id="rId16" Type="http://schemas.openxmlformats.org/officeDocument/2006/relationships/customXml" Target="../ink/ink34.xml"/><Relationship Id="rId1" Type="http://schemas.microsoft.com/office/2007/relationships/media" Target="../media/media3.mov"/><Relationship Id="rId6" Type="http://schemas.openxmlformats.org/officeDocument/2006/relationships/customXml" Target="../ink/ink32.xml"/><Relationship Id="rId11" Type="http://schemas.openxmlformats.org/officeDocument/2006/relationships/image" Target="../media/image5.png"/><Relationship Id="rId5" Type="http://schemas.openxmlformats.org/officeDocument/2006/relationships/image" Target="../media/image15.png"/><Relationship Id="rId15" Type="http://schemas.openxmlformats.org/officeDocument/2006/relationships/image" Target="../media/image10.svg"/><Relationship Id="rId10" Type="http://schemas.openxmlformats.org/officeDocument/2006/relationships/customXml" Target="../ink/ink33.xml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4.png"/><Relationship Id="rId1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media" Target="../media/media5.mp4"/><Relationship Id="rId7" Type="http://schemas.openxmlformats.org/officeDocument/2006/relationships/image" Target="../media/image18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5.mp4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13" Type="http://schemas.openxmlformats.org/officeDocument/2006/relationships/customXml" Target="../ink/ink40.xml"/><Relationship Id="rId3" Type="http://schemas.openxmlformats.org/officeDocument/2006/relationships/customXml" Target="../ink/ink35.xml"/><Relationship Id="rId7" Type="http://schemas.openxmlformats.org/officeDocument/2006/relationships/customXml" Target="../ink/ink37.xml"/><Relationship Id="rId12" Type="http://schemas.openxmlformats.org/officeDocument/2006/relationships/image" Target="../media/image140.png"/><Relationship Id="rId17" Type="http://schemas.openxmlformats.org/officeDocument/2006/relationships/customXml" Target="../ink/ink42.xml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16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0.png"/><Relationship Id="rId11" Type="http://schemas.openxmlformats.org/officeDocument/2006/relationships/customXml" Target="../ink/ink39.xml"/><Relationship Id="rId5" Type="http://schemas.openxmlformats.org/officeDocument/2006/relationships/customXml" Target="../ink/ink36.xml"/><Relationship Id="rId15" Type="http://schemas.openxmlformats.org/officeDocument/2006/relationships/customXml" Target="../ink/ink41.xml"/><Relationship Id="rId10" Type="http://schemas.openxmlformats.org/officeDocument/2006/relationships/image" Target="../media/image130.png"/><Relationship Id="rId4" Type="http://schemas.openxmlformats.org/officeDocument/2006/relationships/image" Target="../media/image10.png"/><Relationship Id="rId9" Type="http://schemas.openxmlformats.org/officeDocument/2006/relationships/customXml" Target="../ink/ink38.xml"/><Relationship Id="rId14" Type="http://schemas.openxmlformats.org/officeDocument/2006/relationships/image" Target="../media/image15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13" Type="http://schemas.openxmlformats.org/officeDocument/2006/relationships/customXml" Target="../ink/ink48.xml"/><Relationship Id="rId3" Type="http://schemas.openxmlformats.org/officeDocument/2006/relationships/customXml" Target="../ink/ink43.xml"/><Relationship Id="rId7" Type="http://schemas.openxmlformats.org/officeDocument/2006/relationships/customXml" Target="../ink/ink45.xml"/><Relationship Id="rId12" Type="http://schemas.openxmlformats.org/officeDocument/2006/relationships/image" Target="../media/image140.png"/><Relationship Id="rId17" Type="http://schemas.openxmlformats.org/officeDocument/2006/relationships/customXml" Target="../ink/ink50.xml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16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0.png"/><Relationship Id="rId11" Type="http://schemas.openxmlformats.org/officeDocument/2006/relationships/customXml" Target="../ink/ink47.xml"/><Relationship Id="rId5" Type="http://schemas.openxmlformats.org/officeDocument/2006/relationships/customXml" Target="../ink/ink44.xml"/><Relationship Id="rId15" Type="http://schemas.openxmlformats.org/officeDocument/2006/relationships/customXml" Target="../ink/ink49.xml"/><Relationship Id="rId10" Type="http://schemas.openxmlformats.org/officeDocument/2006/relationships/image" Target="../media/image130.png"/><Relationship Id="rId4" Type="http://schemas.openxmlformats.org/officeDocument/2006/relationships/image" Target="../media/image10.png"/><Relationship Id="rId9" Type="http://schemas.openxmlformats.org/officeDocument/2006/relationships/customXml" Target="../ink/ink46.xml"/><Relationship Id="rId14" Type="http://schemas.openxmlformats.org/officeDocument/2006/relationships/image" Target="../media/image15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0.png"/><Relationship Id="rId4" Type="http://schemas.openxmlformats.org/officeDocument/2006/relationships/image" Target="../media/image18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.xml"/><Relationship Id="rId11" Type="http://schemas.openxmlformats.org/officeDocument/2006/relationships/customXml" Target="../ink/ink4.xml"/><Relationship Id="rId5" Type="http://schemas.openxmlformats.org/officeDocument/2006/relationships/image" Target="../media/image3.png"/><Relationship Id="rId10" Type="http://schemas.openxmlformats.org/officeDocument/2006/relationships/customXml" Target="../ink/ink3.xml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5.xml"/><Relationship Id="rId11" Type="http://schemas.openxmlformats.org/officeDocument/2006/relationships/customXml" Target="../ink/ink8.xml"/><Relationship Id="rId5" Type="http://schemas.openxmlformats.org/officeDocument/2006/relationships/image" Target="../media/image3.png"/><Relationship Id="rId10" Type="http://schemas.openxmlformats.org/officeDocument/2006/relationships/customXml" Target="../ink/ink7.xml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0.xml"/><Relationship Id="rId11" Type="http://schemas.openxmlformats.org/officeDocument/2006/relationships/customXml" Target="../ink/ink13.xml"/><Relationship Id="rId5" Type="http://schemas.openxmlformats.org/officeDocument/2006/relationships/image" Target="../media/image3.png"/><Relationship Id="rId15" Type="http://schemas.openxmlformats.org/officeDocument/2006/relationships/image" Target="../media/image10.svg"/><Relationship Id="rId10" Type="http://schemas.openxmlformats.org/officeDocument/2006/relationships/customXml" Target="../ink/ink12.xml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4.xml"/><Relationship Id="rId11" Type="http://schemas.openxmlformats.org/officeDocument/2006/relationships/customXml" Target="../ink/ink17.xml"/><Relationship Id="rId5" Type="http://schemas.openxmlformats.org/officeDocument/2006/relationships/image" Target="../media/image3.png"/><Relationship Id="rId15" Type="http://schemas.openxmlformats.org/officeDocument/2006/relationships/image" Target="../media/image10.svg"/><Relationship Id="rId10" Type="http://schemas.openxmlformats.org/officeDocument/2006/relationships/customXml" Target="../ink/ink16.xml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1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6" Type="http://schemas.openxmlformats.org/officeDocument/2006/relationships/customXml" Target="../ink/ink22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8.xml"/><Relationship Id="rId11" Type="http://schemas.openxmlformats.org/officeDocument/2006/relationships/customXml" Target="../ink/ink21.xml"/><Relationship Id="rId5" Type="http://schemas.openxmlformats.org/officeDocument/2006/relationships/image" Target="../media/image3.png"/><Relationship Id="rId15" Type="http://schemas.openxmlformats.org/officeDocument/2006/relationships/image" Target="../media/image10.svg"/><Relationship Id="rId10" Type="http://schemas.openxmlformats.org/officeDocument/2006/relationships/customXml" Target="../ink/ink20.xml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705BA-7D69-8441-82C5-D48770CB82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0BB05A-D4B9-9546-8B7F-9D5285DE5D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54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EBE17-30A3-EB41-A927-8FE3E0390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0843" y="3144656"/>
            <a:ext cx="6877023" cy="763600"/>
          </a:xfrm>
        </p:spPr>
        <p:txBody>
          <a:bodyPr>
            <a:normAutofit fontScale="90000"/>
          </a:bodyPr>
          <a:lstStyle/>
          <a:p>
            <a:r>
              <a:rPr lang="en-US" dirty="0"/>
              <a:t>SESSION A instructions</a:t>
            </a:r>
          </a:p>
        </p:txBody>
      </p:sp>
    </p:spTree>
    <p:extLst>
      <p:ext uri="{BB962C8B-B14F-4D97-AF65-F5344CB8AC3E}">
        <p14:creationId xmlns:p14="http://schemas.microsoft.com/office/powerpoint/2010/main" val="3403295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6862" y="1764814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8648751" y="3523323"/>
            <a:ext cx="2432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45 seconds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10004281" y="1128287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10486573" y="851379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844106" y="1693765"/>
            <a:ext cx="518958" cy="518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2873202" y="1346948"/>
            <a:ext cx="18447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093571" y="3423137"/>
            <a:ext cx="555180" cy="563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596B72-CA15-FA46-A62A-23E4F676F8B8}"/>
              </a:ext>
            </a:extLst>
          </p:cNvPr>
          <p:cNvSpPr txBox="1"/>
          <p:nvPr/>
        </p:nvSpPr>
        <p:spPr>
          <a:xfrm>
            <a:off x="5801448" y="4984024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ONE TRIAL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DEC888-02B6-E241-8206-302B346749E3}"/>
              </a:ext>
            </a:extLst>
          </p:cNvPr>
          <p:cNvCxnSpPr>
            <a:cxnSpLocks/>
          </p:cNvCxnSpPr>
          <p:nvPr/>
        </p:nvCxnSpPr>
        <p:spPr>
          <a:xfrm>
            <a:off x="6558826" y="5521337"/>
            <a:ext cx="0" cy="4813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09D19BB-4FF9-A54D-B3FE-7481074B120E}"/>
              </a:ext>
            </a:extLst>
          </p:cNvPr>
          <p:cNvSpPr txBox="1"/>
          <p:nvPr/>
        </p:nvSpPr>
        <p:spPr>
          <a:xfrm>
            <a:off x="5801448" y="6007245"/>
            <a:ext cx="1416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8 trials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070C1F-A1E7-1B43-933B-84C50EEAE08F}"/>
              </a:ext>
            </a:extLst>
          </p:cNvPr>
          <p:cNvSpPr txBox="1"/>
          <p:nvPr/>
        </p:nvSpPr>
        <p:spPr>
          <a:xfrm>
            <a:off x="5745048" y="6395570"/>
            <a:ext cx="1929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= 7 - 10 minutes *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231ACC-5AE7-C340-B5AF-1FCCAEE5DD32}"/>
              </a:ext>
            </a:extLst>
          </p:cNvPr>
          <p:cNvSpPr/>
          <p:nvPr/>
        </p:nvSpPr>
        <p:spPr>
          <a:xfrm>
            <a:off x="7339048" y="6002708"/>
            <a:ext cx="2051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(+ 4 optional trials)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5B0A0D-A7E9-8747-9B68-DF4AEDD52788}"/>
              </a:ext>
            </a:extLst>
          </p:cNvPr>
          <p:cNvSpPr txBox="1"/>
          <p:nvPr/>
        </p:nvSpPr>
        <p:spPr>
          <a:xfrm>
            <a:off x="399706" y="58640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you can pause (press “p”) or stop (press esc-key) the study at any point. </a:t>
            </a:r>
          </a:p>
        </p:txBody>
      </p:sp>
      <p:pic>
        <p:nvPicPr>
          <p:cNvPr id="11" name="fam_attngetter" descr="fam_attngetter">
            <a:hlinkClick r:id="" action="ppaction://media"/>
            <a:extLst>
              <a:ext uri="{FF2B5EF4-FFF2-40B4-BE49-F238E27FC236}">
                <a16:creationId xmlns:a16="http://schemas.microsoft.com/office/drawing/2014/main" id="{7ADD8DC1-DA28-D544-AD6F-3D7FBBE8E2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1028" y="1885655"/>
            <a:ext cx="1935535" cy="14516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9C0B1E-9747-6147-9C43-730E903CCE3E}"/>
              </a:ext>
            </a:extLst>
          </p:cNvPr>
          <p:cNvSpPr txBox="1"/>
          <p:nvPr/>
        </p:nvSpPr>
        <p:spPr>
          <a:xfrm>
            <a:off x="3298076" y="2453491"/>
            <a:ext cx="611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</a:t>
            </a:r>
          </a:p>
        </p:txBody>
      </p:sp>
      <p:pic>
        <p:nvPicPr>
          <p:cNvPr id="13" name="test_attngetter" descr="test_attngetter">
            <a:hlinkClick r:id="" action="ppaction://media"/>
            <a:extLst>
              <a:ext uri="{FF2B5EF4-FFF2-40B4-BE49-F238E27FC236}">
                <a16:creationId xmlns:a16="http://schemas.microsoft.com/office/drawing/2014/main" id="{A9924588-A1AB-184B-A71B-1C449FAA569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7"/>
          <a:srcRect l="13376" r="13716"/>
          <a:stretch/>
        </p:blipFill>
        <p:spPr>
          <a:xfrm>
            <a:off x="3993906" y="1891517"/>
            <a:ext cx="1935535" cy="1493280"/>
          </a:xfrm>
          <a:prstGeom prst="rect">
            <a:avLst/>
          </a:prstGeom>
          <a:ln>
            <a:solidFill>
              <a:schemeClr val="tx1"/>
            </a:solidFill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14:cNvPr>
              <p14:cNvContentPartPr/>
              <p14:nvPr/>
            </p14:nvContentPartPr>
            <p14:xfrm>
              <a:off x="836390" y="4374672"/>
              <a:ext cx="10343520" cy="4906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7750" y="4365672"/>
                <a:ext cx="10361160" cy="50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6038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2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67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69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4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  <p:bldLst>
      <p:bldP spid="27" grpId="0"/>
      <p:bldP spid="102" grpId="0"/>
      <p:bldP spid="3" grpId="0"/>
      <p:bldP spid="5" grpId="0"/>
      <p:bldP spid="37" grpId="0"/>
      <p:bldP spid="39" grpId="0"/>
      <p:bldP spid="9" grpId="0"/>
      <p:bldP spid="40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EBE17-30A3-EB41-A927-8FE3E0390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0843" y="3144656"/>
            <a:ext cx="6877023" cy="763600"/>
          </a:xfrm>
        </p:spPr>
        <p:txBody>
          <a:bodyPr>
            <a:normAutofit fontScale="90000"/>
          </a:bodyPr>
          <a:lstStyle/>
          <a:p>
            <a:r>
              <a:rPr lang="en-US" dirty="0"/>
              <a:t>SESSION B instructions</a:t>
            </a:r>
          </a:p>
        </p:txBody>
      </p:sp>
    </p:spTree>
    <p:extLst>
      <p:ext uri="{BB962C8B-B14F-4D97-AF65-F5344CB8AC3E}">
        <p14:creationId xmlns:p14="http://schemas.microsoft.com/office/powerpoint/2010/main" val="2547113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6862" y="1764814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8627670" y="3403643"/>
            <a:ext cx="2432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until your child looks away for three seconds</a:t>
            </a:r>
          </a:p>
          <a:p>
            <a:r>
              <a:rPr lang="en-US" b="1" dirty="0"/>
              <a:t>in a row (max. 45 sec)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10004281" y="1128287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10486573" y="851379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844106" y="1693765"/>
            <a:ext cx="518958" cy="518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2873202" y="1346948"/>
            <a:ext cx="18447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093571" y="3423137"/>
            <a:ext cx="555180" cy="563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596B72-CA15-FA46-A62A-23E4F676F8B8}"/>
              </a:ext>
            </a:extLst>
          </p:cNvPr>
          <p:cNvSpPr txBox="1"/>
          <p:nvPr/>
        </p:nvSpPr>
        <p:spPr>
          <a:xfrm>
            <a:off x="5801448" y="4984024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ONE TRIAL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DEC888-02B6-E241-8206-302B346749E3}"/>
              </a:ext>
            </a:extLst>
          </p:cNvPr>
          <p:cNvCxnSpPr>
            <a:cxnSpLocks/>
          </p:cNvCxnSpPr>
          <p:nvPr/>
        </p:nvCxnSpPr>
        <p:spPr>
          <a:xfrm>
            <a:off x="6558826" y="5521337"/>
            <a:ext cx="0" cy="4813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09D19BB-4FF9-A54D-B3FE-7481074B120E}"/>
              </a:ext>
            </a:extLst>
          </p:cNvPr>
          <p:cNvSpPr txBox="1"/>
          <p:nvPr/>
        </p:nvSpPr>
        <p:spPr>
          <a:xfrm>
            <a:off x="5801448" y="6007245"/>
            <a:ext cx="2454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about 10-14 trials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070C1F-A1E7-1B43-933B-84C50EEAE08F}"/>
              </a:ext>
            </a:extLst>
          </p:cNvPr>
          <p:cNvSpPr txBox="1"/>
          <p:nvPr/>
        </p:nvSpPr>
        <p:spPr>
          <a:xfrm>
            <a:off x="5745048" y="6395570"/>
            <a:ext cx="1929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= 7 - 10 minutes *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231ACC-5AE7-C340-B5AF-1FCCAEE5DD32}"/>
              </a:ext>
            </a:extLst>
          </p:cNvPr>
          <p:cNvSpPr/>
          <p:nvPr/>
        </p:nvSpPr>
        <p:spPr>
          <a:xfrm>
            <a:off x="8391145" y="6002708"/>
            <a:ext cx="2051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(+ 2 optional trials)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5B0A0D-A7E9-8747-9B68-DF4AEDD52788}"/>
              </a:ext>
            </a:extLst>
          </p:cNvPr>
          <p:cNvSpPr txBox="1"/>
          <p:nvPr/>
        </p:nvSpPr>
        <p:spPr>
          <a:xfrm>
            <a:off x="399706" y="58640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you can pause (press “p”) or stop (press esc-key) the study at any point. </a:t>
            </a:r>
          </a:p>
        </p:txBody>
      </p:sp>
      <p:pic>
        <p:nvPicPr>
          <p:cNvPr id="11" name="fam_attngetter" descr="fam_attngetter">
            <a:hlinkClick r:id="" action="ppaction://media"/>
            <a:extLst>
              <a:ext uri="{FF2B5EF4-FFF2-40B4-BE49-F238E27FC236}">
                <a16:creationId xmlns:a16="http://schemas.microsoft.com/office/drawing/2014/main" id="{7ADD8DC1-DA28-D544-AD6F-3D7FBBE8E2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1028" y="1885655"/>
            <a:ext cx="1935535" cy="14516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9C0B1E-9747-6147-9C43-730E903CCE3E}"/>
              </a:ext>
            </a:extLst>
          </p:cNvPr>
          <p:cNvSpPr txBox="1"/>
          <p:nvPr/>
        </p:nvSpPr>
        <p:spPr>
          <a:xfrm>
            <a:off x="3298076" y="2453491"/>
            <a:ext cx="611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</a:t>
            </a:r>
          </a:p>
        </p:txBody>
      </p:sp>
      <p:pic>
        <p:nvPicPr>
          <p:cNvPr id="13" name="test_attngetter" descr="test_attngetter">
            <a:hlinkClick r:id="" action="ppaction://media"/>
            <a:extLst>
              <a:ext uri="{FF2B5EF4-FFF2-40B4-BE49-F238E27FC236}">
                <a16:creationId xmlns:a16="http://schemas.microsoft.com/office/drawing/2014/main" id="{A9924588-A1AB-184B-A71B-1C449FAA569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7"/>
          <a:srcRect l="13376" r="13716"/>
          <a:stretch/>
        </p:blipFill>
        <p:spPr>
          <a:xfrm>
            <a:off x="3993906" y="1891517"/>
            <a:ext cx="1935535" cy="1493280"/>
          </a:xfrm>
          <a:prstGeom prst="rect">
            <a:avLst/>
          </a:prstGeom>
          <a:ln>
            <a:solidFill>
              <a:schemeClr val="tx1"/>
            </a:solidFill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14:cNvPr>
              <p14:cNvContentPartPr/>
              <p14:nvPr/>
            </p14:nvContentPartPr>
            <p14:xfrm>
              <a:off x="836390" y="4374672"/>
              <a:ext cx="10343520" cy="4906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7750" y="4365672"/>
                <a:ext cx="10361160" cy="50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0375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2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67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69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4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  <p:bldLst>
      <p:bldP spid="27" grpId="0"/>
      <p:bldP spid="102" grpId="0"/>
      <p:bldP spid="3" grpId="0"/>
      <p:bldP spid="5" grpId="0"/>
      <p:bldP spid="37" grpId="0"/>
      <p:bldP spid="39" grpId="0"/>
      <p:bldP spid="9" grpId="0"/>
      <p:bldP spid="40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EBE17-30A3-EB41-A927-8FE3E0390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0843" y="3144656"/>
            <a:ext cx="6877023" cy="763600"/>
          </a:xfrm>
        </p:spPr>
        <p:txBody>
          <a:bodyPr>
            <a:normAutofit fontScale="90000"/>
          </a:bodyPr>
          <a:lstStyle/>
          <a:p>
            <a:r>
              <a:rPr lang="en-US" dirty="0"/>
              <a:t>SESSION B instructions</a:t>
            </a:r>
            <a:br>
              <a:rPr lang="en-US" dirty="0"/>
            </a:br>
            <a:r>
              <a:rPr lang="en-US" dirty="0"/>
              <a:t>with single </a:t>
            </a:r>
            <a:r>
              <a:rPr lang="en-US" dirty="0" err="1"/>
              <a:t>attngetter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099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800" y="1889496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14" y="1843496"/>
            <a:ext cx="2035433" cy="1527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6412689" y="3644846"/>
            <a:ext cx="2432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45 seconds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7768219" y="1252969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8308948" y="883637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08044" y="1818447"/>
            <a:ext cx="518958" cy="518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3359473" y="1447988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57509" y="3547819"/>
            <a:ext cx="555180" cy="56338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5B1C32F-AC67-E846-8EC0-9D21F7B4D619}"/>
                  </a:ext>
                </a:extLst>
              </p14:cNvPr>
              <p14:cNvContentPartPr/>
              <p14:nvPr/>
            </p14:nvContentPartPr>
            <p14:xfrm>
              <a:off x="2898360" y="4231320"/>
              <a:ext cx="5947200" cy="8816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5B1C32F-AC67-E846-8EC0-9D21F7B4D619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889360" y="4222320"/>
                <a:ext cx="5964840" cy="89928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A596B72-CA15-FA46-A62A-23E4F676F8B8}"/>
              </a:ext>
            </a:extLst>
          </p:cNvPr>
          <p:cNvSpPr txBox="1"/>
          <p:nvPr/>
        </p:nvSpPr>
        <p:spPr>
          <a:xfrm>
            <a:off x="5065891" y="5124886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ONE TRIAL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DEC888-02B6-E241-8206-302B346749E3}"/>
              </a:ext>
            </a:extLst>
          </p:cNvPr>
          <p:cNvCxnSpPr>
            <a:cxnSpLocks/>
          </p:cNvCxnSpPr>
          <p:nvPr/>
        </p:nvCxnSpPr>
        <p:spPr>
          <a:xfrm>
            <a:off x="6678644" y="5355719"/>
            <a:ext cx="779093" cy="9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09D19BB-4FF9-A54D-B3FE-7481074B120E}"/>
              </a:ext>
            </a:extLst>
          </p:cNvPr>
          <p:cNvSpPr txBox="1"/>
          <p:nvPr/>
        </p:nvSpPr>
        <p:spPr>
          <a:xfrm>
            <a:off x="7608044" y="5175589"/>
            <a:ext cx="1416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8 trials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73CF72-2ACA-674C-916D-741B3A06778E}"/>
              </a:ext>
            </a:extLst>
          </p:cNvPr>
          <p:cNvSpPr txBox="1"/>
          <p:nvPr/>
        </p:nvSpPr>
        <p:spPr>
          <a:xfrm>
            <a:off x="7536937" y="5665821"/>
            <a:ext cx="1755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 = 7 - 10 minutes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4DED40-A356-4846-923A-B6E6B5E8F639}"/>
              </a:ext>
            </a:extLst>
          </p:cNvPr>
          <p:cNvSpPr/>
          <p:nvPr/>
        </p:nvSpPr>
        <p:spPr>
          <a:xfrm>
            <a:off x="9029442" y="5171052"/>
            <a:ext cx="19983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(+ 4 optional trials)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3401F3-DB1F-B346-AB6B-1F5F19424605}"/>
              </a:ext>
            </a:extLst>
          </p:cNvPr>
          <p:cNvSpPr txBox="1"/>
          <p:nvPr/>
        </p:nvSpPr>
        <p:spPr>
          <a:xfrm>
            <a:off x="399706" y="58640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you can pause (press “p”) or stop (press esc-key) the study at any point. </a:t>
            </a:r>
          </a:p>
        </p:txBody>
      </p:sp>
    </p:spTree>
    <p:extLst>
      <p:ext uri="{BB962C8B-B14F-4D97-AF65-F5344CB8AC3E}">
        <p14:creationId xmlns:p14="http://schemas.microsoft.com/office/powerpoint/2010/main" val="1138842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02" grpId="0"/>
      <p:bldP spid="3" grpId="0"/>
      <p:bldP spid="5" grpId="0"/>
      <p:bldP spid="37" grpId="0"/>
      <p:bldP spid="16" grpId="0"/>
      <p:bldP spid="4" grpId="0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E6E25-13E5-854A-99D8-835DDDCE7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42533" y="3072325"/>
            <a:ext cx="3964488" cy="713350"/>
          </a:xfrm>
        </p:spPr>
        <p:txBody>
          <a:bodyPr>
            <a:normAutofit lnSpcReduction="10000"/>
          </a:bodyPr>
          <a:lstStyle/>
          <a:p>
            <a:pPr marL="152396" indent="0">
              <a:buNone/>
            </a:pPr>
            <a:r>
              <a:rPr lang="en-US" sz="4000" dirty="0"/>
              <a:t>Shari replication</a:t>
            </a:r>
          </a:p>
        </p:txBody>
      </p:sp>
    </p:spTree>
    <p:extLst>
      <p:ext uri="{BB962C8B-B14F-4D97-AF65-F5344CB8AC3E}">
        <p14:creationId xmlns:p14="http://schemas.microsoft.com/office/powerpoint/2010/main" val="40277217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934792" y="1640549"/>
            <a:ext cx="2174783" cy="15380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7345600" y="3279290"/>
            <a:ext cx="2432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until your child looks away for three seconds</a:t>
            </a:r>
          </a:p>
          <a:p>
            <a:r>
              <a:rPr lang="en-US" b="1" dirty="0"/>
              <a:t>in a row (max. 60 sec)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8722211" y="1003934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9493345" y="1008238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562036" y="1569412"/>
            <a:ext cx="518958" cy="518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3675397" y="1011817"/>
            <a:ext cx="18447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811501" y="3298784"/>
            <a:ext cx="555180" cy="563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596B72-CA15-FA46-A62A-23E4F676F8B8}"/>
              </a:ext>
            </a:extLst>
          </p:cNvPr>
          <p:cNvSpPr txBox="1"/>
          <p:nvPr/>
        </p:nvSpPr>
        <p:spPr>
          <a:xfrm>
            <a:off x="5743012" y="4934808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ONE TRIAL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DEC888-02B6-E241-8206-302B346749E3}"/>
              </a:ext>
            </a:extLst>
          </p:cNvPr>
          <p:cNvCxnSpPr>
            <a:cxnSpLocks/>
          </p:cNvCxnSpPr>
          <p:nvPr/>
        </p:nvCxnSpPr>
        <p:spPr>
          <a:xfrm>
            <a:off x="6558826" y="5521337"/>
            <a:ext cx="0" cy="4813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09D19BB-4FF9-A54D-B3FE-7481074B120E}"/>
              </a:ext>
            </a:extLst>
          </p:cNvPr>
          <p:cNvSpPr txBox="1"/>
          <p:nvPr/>
        </p:nvSpPr>
        <p:spPr>
          <a:xfrm>
            <a:off x="5801448" y="6007245"/>
            <a:ext cx="2220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about 10 trials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070C1F-A1E7-1B43-933B-84C50EEAE08F}"/>
              </a:ext>
            </a:extLst>
          </p:cNvPr>
          <p:cNvSpPr txBox="1"/>
          <p:nvPr/>
        </p:nvSpPr>
        <p:spPr>
          <a:xfrm>
            <a:off x="5745048" y="6395570"/>
            <a:ext cx="1643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= 5 - 7 minutes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5B0A0D-A7E9-8747-9B68-DF4AEDD52788}"/>
              </a:ext>
            </a:extLst>
          </p:cNvPr>
          <p:cNvSpPr txBox="1"/>
          <p:nvPr/>
        </p:nvSpPr>
        <p:spPr>
          <a:xfrm>
            <a:off x="8615361" y="5521337"/>
            <a:ext cx="3395875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/>
              <a:t>you can pause (press “p”) or stop (press esc-key) the study at any point.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14:cNvPr>
              <p14:cNvContentPartPr/>
              <p14:nvPr/>
            </p14:nvContentPartPr>
            <p14:xfrm rot="165660">
              <a:off x="3378569" y="4357720"/>
              <a:ext cx="5434862" cy="4906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 rot="165660">
                <a:off x="3369569" y="4348727"/>
                <a:ext cx="5452502" cy="508307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Screen Recording 2022-02-10 at 3.25.54 PM" descr="Screen Recording 2022-02-10 at 3.25.54 PM">
            <a:hlinkClick r:id="" action="ppaction://media"/>
            <a:extLst>
              <a:ext uri="{FF2B5EF4-FFF2-40B4-BE49-F238E27FC236}">
                <a16:creationId xmlns:a16="http://schemas.microsoft.com/office/drawing/2014/main" id="{24CD9FE3-8714-B541-9789-6F0F7CD0CC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3346007" y="1544244"/>
            <a:ext cx="2311968" cy="200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949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6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27" grpId="0"/>
      <p:bldP spid="102" grpId="0"/>
      <p:bldP spid="3" grpId="0"/>
      <p:bldP spid="5" grpId="0"/>
      <p:bldP spid="37" grpId="0"/>
      <p:bldP spid="39" grpId="0"/>
      <p:bldP spid="4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919D7-2D24-7840-A8A5-02FA1A34B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Parent control instructions</a:t>
            </a:r>
          </a:p>
        </p:txBody>
      </p:sp>
      <p:pic>
        <p:nvPicPr>
          <p:cNvPr id="4" name="parent-control-prac-front" descr="parent-control-prac-front">
            <a:hlinkClick r:id="" action="ppaction://media"/>
            <a:extLst>
              <a:ext uri="{FF2B5EF4-FFF2-40B4-BE49-F238E27FC236}">
                <a16:creationId xmlns:a16="http://schemas.microsoft.com/office/drawing/2014/main" id="{68BFC15C-E7D8-D149-8B5A-F3574165FA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4271" y="1685490"/>
            <a:ext cx="5623037" cy="3162958"/>
          </a:xfrm>
          <a:prstGeom prst="rect">
            <a:avLst/>
          </a:prstGeom>
        </p:spPr>
      </p:pic>
      <p:pic>
        <p:nvPicPr>
          <p:cNvPr id="5" name="parent-control-practice-back" descr="parent-control-practice-back">
            <a:hlinkClick r:id="" action="ppaction://media"/>
            <a:extLst>
              <a:ext uri="{FF2B5EF4-FFF2-40B4-BE49-F238E27FC236}">
                <a16:creationId xmlns:a16="http://schemas.microsoft.com/office/drawing/2014/main" id="{CC327D1B-08A1-4545-9A6A-0F010A6F6FB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47216" y="1685491"/>
            <a:ext cx="5623037" cy="316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9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8" name="Google Shape;288;p39"/>
          <p:cNvSpPr txBox="1">
            <a:spLocks noGrp="1"/>
          </p:cNvSpPr>
          <p:nvPr>
            <p:ph type="title"/>
          </p:nvPr>
        </p:nvSpPr>
        <p:spPr>
          <a:xfrm>
            <a:off x="5143156" y="3520657"/>
            <a:ext cx="4454330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Block method</a:t>
            </a:r>
            <a:endParaRPr sz="2667" dirty="0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305" name="Google Shape;305;p39"/>
          <p:cNvSpPr txBox="1"/>
          <p:nvPr/>
        </p:nvSpPr>
        <p:spPr>
          <a:xfrm>
            <a:off x="15333" y="3058249"/>
            <a:ext cx="2063267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 dirty="0"/>
              <a:t>COMPARE</a:t>
            </a:r>
            <a:endParaRPr sz="2400" b="1" dirty="0"/>
          </a:p>
        </p:txBody>
      </p:sp>
      <p:sp>
        <p:nvSpPr>
          <p:cNvPr id="295" name="Google Shape;295;p39"/>
          <p:cNvSpPr/>
          <p:nvPr/>
        </p:nvSpPr>
        <p:spPr>
          <a:xfrm>
            <a:off x="2743129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99" name="Google Shape;299;p39"/>
          <p:cNvSpPr/>
          <p:nvPr/>
        </p:nvSpPr>
        <p:spPr>
          <a:xfrm>
            <a:off x="5587197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308" name="Google Shape;308;p39"/>
          <p:cNvSpPr/>
          <p:nvPr/>
        </p:nvSpPr>
        <p:spPr>
          <a:xfrm>
            <a:off x="1279984" y="4264764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310" name="Google Shape;310;p39"/>
          <p:cNvSpPr/>
          <p:nvPr/>
        </p:nvSpPr>
        <p:spPr>
          <a:xfrm>
            <a:off x="4131658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3419C-6BA8-D146-A2CA-35F3E736A687}"/>
              </a:ext>
            </a:extLst>
          </p:cNvPr>
          <p:cNvSpPr txBox="1"/>
          <p:nvPr/>
        </p:nvSpPr>
        <p:spPr>
          <a:xfrm>
            <a:off x="1817109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629D7B-89E3-2F46-B8EA-7E30AA7AD9D2}"/>
              </a:ext>
            </a:extLst>
          </p:cNvPr>
          <p:cNvSpPr txBox="1"/>
          <p:nvPr/>
        </p:nvSpPr>
        <p:spPr>
          <a:xfrm>
            <a:off x="4621652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14:cNvPr>
              <p14:cNvContentPartPr/>
              <p14:nvPr/>
            </p14:nvContentPartPr>
            <p14:xfrm>
              <a:off x="1200222" y="2476545"/>
              <a:ext cx="135000" cy="1386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1582" y="2467545"/>
                <a:ext cx="152640" cy="156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8BDBD36F-982F-FD48-82E9-0057C375D72A}"/>
              </a:ext>
            </a:extLst>
          </p:cNvPr>
          <p:cNvGrpSpPr/>
          <p:nvPr/>
        </p:nvGrpSpPr>
        <p:grpSpPr>
          <a:xfrm>
            <a:off x="584982" y="3673762"/>
            <a:ext cx="347760" cy="723600"/>
            <a:chOff x="1131814" y="3836186"/>
            <a:chExt cx="347760" cy="72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14:cNvPr>
                <p14:cNvContentPartPr/>
                <p14:nvPr/>
              </p14:nvContentPartPr>
              <p14:xfrm>
                <a:off x="1131814" y="3836186"/>
                <a:ext cx="288360" cy="65952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122814" y="3827546"/>
                  <a:ext cx="306000" cy="67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14:cNvPr>
                <p14:cNvContentPartPr/>
                <p14:nvPr/>
              </p14:nvContentPartPr>
              <p14:xfrm>
                <a:off x="1352494" y="4464746"/>
                <a:ext cx="92880" cy="666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343854" y="4456106"/>
                  <a:ext cx="11052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14:cNvPr>
                <p14:cNvContentPartPr/>
                <p14:nvPr/>
              </p14:nvContentPartPr>
              <p14:xfrm>
                <a:off x="1356094" y="4453586"/>
                <a:ext cx="123480" cy="10620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347454" y="4444586"/>
                  <a:ext cx="141120" cy="123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5A43607-3AC9-3C4D-96D9-BDCF6F576AC0}"/>
              </a:ext>
            </a:extLst>
          </p:cNvPr>
          <p:cNvGrpSpPr/>
          <p:nvPr/>
        </p:nvGrpSpPr>
        <p:grpSpPr>
          <a:xfrm>
            <a:off x="584982" y="2483385"/>
            <a:ext cx="726840" cy="633600"/>
            <a:chOff x="1186174" y="2624066"/>
            <a:chExt cx="726840" cy="63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14:cNvPr>
                <p14:cNvContentPartPr/>
                <p14:nvPr/>
              </p14:nvContentPartPr>
              <p14:xfrm>
                <a:off x="1186174" y="2685986"/>
                <a:ext cx="669240" cy="57168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177174" y="2676986"/>
                  <a:ext cx="686880" cy="58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14:cNvPr>
                <p14:cNvContentPartPr/>
                <p14:nvPr/>
              </p14:nvContentPartPr>
              <p14:xfrm>
                <a:off x="1851094" y="2624066"/>
                <a:ext cx="61920" cy="9468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42094" y="2615066"/>
                  <a:ext cx="79560" cy="1123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6BD50BE-C364-9948-9B7B-54358F6BB3B5}"/>
              </a:ext>
            </a:extLst>
          </p:cNvPr>
          <p:cNvSpPr txBox="1"/>
          <p:nvPr/>
        </p:nvSpPr>
        <p:spPr>
          <a:xfrm>
            <a:off x="1939695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6A151E-4637-104F-B263-DB26A8F231B3}"/>
              </a:ext>
            </a:extLst>
          </p:cNvPr>
          <p:cNvSpPr txBox="1"/>
          <p:nvPr/>
        </p:nvSpPr>
        <p:spPr>
          <a:xfrm>
            <a:off x="4771600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0" name="Google Shape;295;p39">
            <a:extLst>
              <a:ext uri="{FF2B5EF4-FFF2-40B4-BE49-F238E27FC236}">
                <a16:creationId xmlns:a16="http://schemas.microsoft.com/office/drawing/2014/main" id="{02D622A6-7820-AF49-BAC5-CAD8E5B5DC5A}"/>
              </a:ext>
            </a:extLst>
          </p:cNvPr>
          <p:cNvSpPr/>
          <p:nvPr/>
        </p:nvSpPr>
        <p:spPr>
          <a:xfrm>
            <a:off x="10972863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61" name="Google Shape;308;p39">
            <a:extLst>
              <a:ext uri="{FF2B5EF4-FFF2-40B4-BE49-F238E27FC236}">
                <a16:creationId xmlns:a16="http://schemas.microsoft.com/office/drawing/2014/main" id="{530223F8-FEFA-854E-8CF7-11CEDFD0D806}"/>
              </a:ext>
            </a:extLst>
          </p:cNvPr>
          <p:cNvSpPr/>
          <p:nvPr/>
        </p:nvSpPr>
        <p:spPr>
          <a:xfrm>
            <a:off x="9396582" y="427068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16A432-AB7B-C944-8EFF-66A3A98A2250}"/>
              </a:ext>
            </a:extLst>
          </p:cNvPr>
          <p:cNvSpPr txBox="1"/>
          <p:nvPr/>
        </p:nvSpPr>
        <p:spPr>
          <a:xfrm>
            <a:off x="9995307" y="4976493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66EE93-169F-434E-BDC1-A5EB06BEABD5}"/>
              </a:ext>
            </a:extLst>
          </p:cNvPr>
          <p:cNvSpPr txBox="1"/>
          <p:nvPr/>
        </p:nvSpPr>
        <p:spPr>
          <a:xfrm>
            <a:off x="10078762" y="4369018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5" name="Google Shape;299;p39">
            <a:extLst>
              <a:ext uri="{FF2B5EF4-FFF2-40B4-BE49-F238E27FC236}">
                <a16:creationId xmlns:a16="http://schemas.microsoft.com/office/drawing/2014/main" id="{B655288F-FCE0-284A-937D-49EA81EAEB70}"/>
              </a:ext>
            </a:extLst>
          </p:cNvPr>
          <p:cNvSpPr/>
          <p:nvPr/>
        </p:nvSpPr>
        <p:spPr>
          <a:xfrm>
            <a:off x="8219659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6" name="Google Shape;310;p39">
            <a:extLst>
              <a:ext uri="{FF2B5EF4-FFF2-40B4-BE49-F238E27FC236}">
                <a16:creationId xmlns:a16="http://schemas.microsoft.com/office/drawing/2014/main" id="{33013F75-7A05-034F-B6B7-9F1003B9F800}"/>
              </a:ext>
            </a:extLst>
          </p:cNvPr>
          <p:cNvSpPr/>
          <p:nvPr/>
        </p:nvSpPr>
        <p:spPr>
          <a:xfrm>
            <a:off x="6764120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5D2708-5AA3-B34F-A68A-A63034FDF9C2}"/>
              </a:ext>
            </a:extLst>
          </p:cNvPr>
          <p:cNvSpPr txBox="1"/>
          <p:nvPr/>
        </p:nvSpPr>
        <p:spPr>
          <a:xfrm>
            <a:off x="7254114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8D7E704-CB6D-2549-9665-C10F4D539609}"/>
              </a:ext>
            </a:extLst>
          </p:cNvPr>
          <p:cNvSpPr txBox="1"/>
          <p:nvPr/>
        </p:nvSpPr>
        <p:spPr>
          <a:xfrm>
            <a:off x="7404062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14:cNvPr>
              <p14:cNvContentPartPr/>
              <p14:nvPr/>
            </p14:nvContentPartPr>
            <p14:xfrm>
              <a:off x="7696914" y="2544707"/>
              <a:ext cx="1420200" cy="1868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88274" y="2536067"/>
                <a:ext cx="1437840" cy="20448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4E3163C8-D58B-BB4A-BBDB-77EB890FFB2D}"/>
              </a:ext>
            </a:extLst>
          </p:cNvPr>
          <p:cNvSpPr txBox="1"/>
          <p:nvPr/>
        </p:nvSpPr>
        <p:spPr>
          <a:xfrm>
            <a:off x="7851411" y="2763284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77" name="Google Shape;308;p39">
            <a:extLst>
              <a:ext uri="{FF2B5EF4-FFF2-40B4-BE49-F238E27FC236}">
                <a16:creationId xmlns:a16="http://schemas.microsoft.com/office/drawing/2014/main" id="{EBB3B5C8-9DB5-3A4C-8CAB-21D10A60E84D}"/>
              </a:ext>
            </a:extLst>
          </p:cNvPr>
          <p:cNvSpPr/>
          <p:nvPr/>
        </p:nvSpPr>
        <p:spPr>
          <a:xfrm>
            <a:off x="298889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AE4937-D851-1E47-9F5F-2BFDAFB2A923}"/>
              </a:ext>
            </a:extLst>
          </p:cNvPr>
          <p:cNvSpPr txBox="1"/>
          <p:nvPr/>
        </p:nvSpPr>
        <p:spPr>
          <a:xfrm>
            <a:off x="3587620" y="6346304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A1F9CE-A283-6E44-846C-142B0EB0020D}"/>
              </a:ext>
            </a:extLst>
          </p:cNvPr>
          <p:cNvSpPr txBox="1"/>
          <p:nvPr/>
        </p:nvSpPr>
        <p:spPr>
          <a:xfrm>
            <a:off x="3684324" y="5729475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1" name="Google Shape;283;p39">
            <a:extLst>
              <a:ext uri="{FF2B5EF4-FFF2-40B4-BE49-F238E27FC236}">
                <a16:creationId xmlns:a16="http://schemas.microsoft.com/office/drawing/2014/main" id="{85105DBB-9E76-8D4E-BF6E-6D5E40714F0A}"/>
              </a:ext>
            </a:extLst>
          </p:cNvPr>
          <p:cNvSpPr/>
          <p:nvPr/>
        </p:nvSpPr>
        <p:spPr>
          <a:xfrm>
            <a:off x="439100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82" name="Google Shape;308;p39">
            <a:extLst>
              <a:ext uri="{FF2B5EF4-FFF2-40B4-BE49-F238E27FC236}">
                <a16:creationId xmlns:a16="http://schemas.microsoft.com/office/drawing/2014/main" id="{9D4FC207-0441-A246-91DE-16729D4AE753}"/>
              </a:ext>
            </a:extLst>
          </p:cNvPr>
          <p:cNvSpPr/>
          <p:nvPr/>
        </p:nvSpPr>
        <p:spPr>
          <a:xfrm>
            <a:off x="6319381" y="5643186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B8A4116-52FB-2D4E-BEC3-6599C6E7632F}"/>
              </a:ext>
            </a:extLst>
          </p:cNvPr>
          <p:cNvSpPr txBox="1"/>
          <p:nvPr/>
        </p:nvSpPr>
        <p:spPr>
          <a:xfrm>
            <a:off x="6918106" y="6348990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64EC149-3ADB-684C-92ED-B1BF737F2B15}"/>
              </a:ext>
            </a:extLst>
          </p:cNvPr>
          <p:cNvSpPr txBox="1"/>
          <p:nvPr/>
        </p:nvSpPr>
        <p:spPr>
          <a:xfrm>
            <a:off x="7014810" y="5732161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6" name="Google Shape;282;p39">
            <a:extLst>
              <a:ext uri="{FF2B5EF4-FFF2-40B4-BE49-F238E27FC236}">
                <a16:creationId xmlns:a16="http://schemas.microsoft.com/office/drawing/2014/main" id="{A6894539-354F-1249-8463-5A7D90B26E9A}"/>
              </a:ext>
            </a:extLst>
          </p:cNvPr>
          <p:cNvSpPr/>
          <p:nvPr/>
        </p:nvSpPr>
        <p:spPr>
          <a:xfrm>
            <a:off x="7721491" y="5645968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14:cNvPr>
              <p14:cNvContentPartPr/>
              <p14:nvPr/>
            </p14:nvContentPartPr>
            <p14:xfrm rot="5400000">
              <a:off x="2147730" y="5946044"/>
              <a:ext cx="898221" cy="118169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 rot="5400000">
                <a:off x="2139090" y="5937397"/>
                <a:ext cx="915861" cy="135822"/>
              </a:xfrm>
              <a:prstGeom prst="rect">
                <a:avLst/>
              </a:prstGeom>
            </p:spPr>
          </p:pic>
        </mc:Fallback>
      </mc:AlternateContent>
      <p:sp>
        <p:nvSpPr>
          <p:cNvPr id="88" name="TextBox 87">
            <a:extLst>
              <a:ext uri="{FF2B5EF4-FFF2-40B4-BE49-F238E27FC236}">
                <a16:creationId xmlns:a16="http://schemas.microsoft.com/office/drawing/2014/main" id="{8C4212EA-3EA5-B049-BE2A-4D44F396CF39}"/>
              </a:ext>
            </a:extLst>
          </p:cNvPr>
          <p:cNvSpPr txBox="1"/>
          <p:nvPr/>
        </p:nvSpPr>
        <p:spPr>
          <a:xfrm>
            <a:off x="1503726" y="5782710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</p:spTree>
    <p:extLst>
      <p:ext uri="{BB962C8B-B14F-4D97-AF65-F5344CB8AC3E}">
        <p14:creationId xmlns:p14="http://schemas.microsoft.com/office/powerpoint/2010/main" val="2964234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6B6559-ECEF-6D4E-BAC1-158032BEE80B}"/>
              </a:ext>
            </a:extLst>
          </p:cNvPr>
          <p:cNvSpPr/>
          <p:nvPr/>
        </p:nvSpPr>
        <p:spPr>
          <a:xfrm>
            <a:off x="1720735" y="1471353"/>
            <a:ext cx="739832" cy="6899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6070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8" name="Google Shape;288;p39"/>
          <p:cNvSpPr txBox="1">
            <a:spLocks noGrp="1"/>
          </p:cNvSpPr>
          <p:nvPr>
            <p:ph type="title"/>
          </p:nvPr>
        </p:nvSpPr>
        <p:spPr>
          <a:xfrm>
            <a:off x="5143156" y="3520657"/>
            <a:ext cx="4454330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Block method</a:t>
            </a:r>
            <a:endParaRPr sz="2667" dirty="0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305" name="Google Shape;305;p39"/>
          <p:cNvSpPr txBox="1"/>
          <p:nvPr/>
        </p:nvSpPr>
        <p:spPr>
          <a:xfrm>
            <a:off x="15333" y="3058249"/>
            <a:ext cx="2063267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 dirty="0"/>
              <a:t>COMPARE</a:t>
            </a:r>
            <a:endParaRPr sz="2400" b="1" dirty="0"/>
          </a:p>
        </p:txBody>
      </p:sp>
      <p:sp>
        <p:nvSpPr>
          <p:cNvPr id="295" name="Google Shape;295;p39"/>
          <p:cNvSpPr/>
          <p:nvPr/>
        </p:nvSpPr>
        <p:spPr>
          <a:xfrm>
            <a:off x="2743129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99" name="Google Shape;299;p39"/>
          <p:cNvSpPr/>
          <p:nvPr/>
        </p:nvSpPr>
        <p:spPr>
          <a:xfrm>
            <a:off x="5587197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308" name="Google Shape;308;p39"/>
          <p:cNvSpPr/>
          <p:nvPr/>
        </p:nvSpPr>
        <p:spPr>
          <a:xfrm>
            <a:off x="1279984" y="4264764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310" name="Google Shape;310;p39"/>
          <p:cNvSpPr/>
          <p:nvPr/>
        </p:nvSpPr>
        <p:spPr>
          <a:xfrm>
            <a:off x="4131658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3419C-6BA8-D146-A2CA-35F3E736A687}"/>
              </a:ext>
            </a:extLst>
          </p:cNvPr>
          <p:cNvSpPr txBox="1"/>
          <p:nvPr/>
        </p:nvSpPr>
        <p:spPr>
          <a:xfrm>
            <a:off x="1817109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629D7B-89E3-2F46-B8EA-7E30AA7AD9D2}"/>
              </a:ext>
            </a:extLst>
          </p:cNvPr>
          <p:cNvSpPr txBox="1"/>
          <p:nvPr/>
        </p:nvSpPr>
        <p:spPr>
          <a:xfrm>
            <a:off x="4621652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14:cNvPr>
              <p14:cNvContentPartPr/>
              <p14:nvPr/>
            </p14:nvContentPartPr>
            <p14:xfrm>
              <a:off x="1200222" y="2476545"/>
              <a:ext cx="135000" cy="1386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1582" y="2467545"/>
                <a:ext cx="152640" cy="156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8BDBD36F-982F-FD48-82E9-0057C375D72A}"/>
              </a:ext>
            </a:extLst>
          </p:cNvPr>
          <p:cNvGrpSpPr/>
          <p:nvPr/>
        </p:nvGrpSpPr>
        <p:grpSpPr>
          <a:xfrm>
            <a:off x="584982" y="3673762"/>
            <a:ext cx="347760" cy="723600"/>
            <a:chOff x="1131814" y="3836186"/>
            <a:chExt cx="347760" cy="72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14:cNvPr>
                <p14:cNvContentPartPr/>
                <p14:nvPr/>
              </p14:nvContentPartPr>
              <p14:xfrm>
                <a:off x="1131814" y="3836186"/>
                <a:ext cx="288360" cy="65952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122814" y="3827546"/>
                  <a:ext cx="306000" cy="67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14:cNvPr>
                <p14:cNvContentPartPr/>
                <p14:nvPr/>
              </p14:nvContentPartPr>
              <p14:xfrm>
                <a:off x="1352494" y="4464746"/>
                <a:ext cx="92880" cy="666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343854" y="4456106"/>
                  <a:ext cx="11052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14:cNvPr>
                <p14:cNvContentPartPr/>
                <p14:nvPr/>
              </p14:nvContentPartPr>
              <p14:xfrm>
                <a:off x="1356094" y="4453586"/>
                <a:ext cx="123480" cy="10620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347454" y="4444586"/>
                  <a:ext cx="141120" cy="123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5A43607-3AC9-3C4D-96D9-BDCF6F576AC0}"/>
              </a:ext>
            </a:extLst>
          </p:cNvPr>
          <p:cNvGrpSpPr/>
          <p:nvPr/>
        </p:nvGrpSpPr>
        <p:grpSpPr>
          <a:xfrm>
            <a:off x="584982" y="2483385"/>
            <a:ext cx="726840" cy="633600"/>
            <a:chOff x="1186174" y="2624066"/>
            <a:chExt cx="726840" cy="63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14:cNvPr>
                <p14:cNvContentPartPr/>
                <p14:nvPr/>
              </p14:nvContentPartPr>
              <p14:xfrm>
                <a:off x="1186174" y="2685986"/>
                <a:ext cx="669240" cy="57168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177174" y="2676986"/>
                  <a:ext cx="686880" cy="58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14:cNvPr>
                <p14:cNvContentPartPr/>
                <p14:nvPr/>
              </p14:nvContentPartPr>
              <p14:xfrm>
                <a:off x="1851094" y="2624066"/>
                <a:ext cx="61920" cy="9468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42094" y="2615066"/>
                  <a:ext cx="79560" cy="1123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6BD50BE-C364-9948-9B7B-54358F6BB3B5}"/>
              </a:ext>
            </a:extLst>
          </p:cNvPr>
          <p:cNvSpPr txBox="1"/>
          <p:nvPr/>
        </p:nvSpPr>
        <p:spPr>
          <a:xfrm>
            <a:off x="1939695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6A151E-4637-104F-B263-DB26A8F231B3}"/>
              </a:ext>
            </a:extLst>
          </p:cNvPr>
          <p:cNvSpPr txBox="1"/>
          <p:nvPr/>
        </p:nvSpPr>
        <p:spPr>
          <a:xfrm>
            <a:off x="4771600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0" name="Google Shape;295;p39">
            <a:extLst>
              <a:ext uri="{FF2B5EF4-FFF2-40B4-BE49-F238E27FC236}">
                <a16:creationId xmlns:a16="http://schemas.microsoft.com/office/drawing/2014/main" id="{02D622A6-7820-AF49-BAC5-CAD8E5B5DC5A}"/>
              </a:ext>
            </a:extLst>
          </p:cNvPr>
          <p:cNvSpPr/>
          <p:nvPr/>
        </p:nvSpPr>
        <p:spPr>
          <a:xfrm>
            <a:off x="10972863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61" name="Google Shape;308;p39">
            <a:extLst>
              <a:ext uri="{FF2B5EF4-FFF2-40B4-BE49-F238E27FC236}">
                <a16:creationId xmlns:a16="http://schemas.microsoft.com/office/drawing/2014/main" id="{530223F8-FEFA-854E-8CF7-11CEDFD0D806}"/>
              </a:ext>
            </a:extLst>
          </p:cNvPr>
          <p:cNvSpPr/>
          <p:nvPr/>
        </p:nvSpPr>
        <p:spPr>
          <a:xfrm>
            <a:off x="9396582" y="427068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16A432-AB7B-C944-8EFF-66A3A98A2250}"/>
              </a:ext>
            </a:extLst>
          </p:cNvPr>
          <p:cNvSpPr txBox="1"/>
          <p:nvPr/>
        </p:nvSpPr>
        <p:spPr>
          <a:xfrm>
            <a:off x="9995307" y="4976493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66EE93-169F-434E-BDC1-A5EB06BEABD5}"/>
              </a:ext>
            </a:extLst>
          </p:cNvPr>
          <p:cNvSpPr txBox="1"/>
          <p:nvPr/>
        </p:nvSpPr>
        <p:spPr>
          <a:xfrm>
            <a:off x="10078762" y="4369018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5" name="Google Shape;299;p39">
            <a:extLst>
              <a:ext uri="{FF2B5EF4-FFF2-40B4-BE49-F238E27FC236}">
                <a16:creationId xmlns:a16="http://schemas.microsoft.com/office/drawing/2014/main" id="{B655288F-FCE0-284A-937D-49EA81EAEB70}"/>
              </a:ext>
            </a:extLst>
          </p:cNvPr>
          <p:cNvSpPr/>
          <p:nvPr/>
        </p:nvSpPr>
        <p:spPr>
          <a:xfrm>
            <a:off x="8219659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6" name="Google Shape;310;p39">
            <a:extLst>
              <a:ext uri="{FF2B5EF4-FFF2-40B4-BE49-F238E27FC236}">
                <a16:creationId xmlns:a16="http://schemas.microsoft.com/office/drawing/2014/main" id="{33013F75-7A05-034F-B6B7-9F1003B9F800}"/>
              </a:ext>
            </a:extLst>
          </p:cNvPr>
          <p:cNvSpPr/>
          <p:nvPr/>
        </p:nvSpPr>
        <p:spPr>
          <a:xfrm>
            <a:off x="6764120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5D2708-5AA3-B34F-A68A-A63034FDF9C2}"/>
              </a:ext>
            </a:extLst>
          </p:cNvPr>
          <p:cNvSpPr txBox="1"/>
          <p:nvPr/>
        </p:nvSpPr>
        <p:spPr>
          <a:xfrm>
            <a:off x="7254114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8D7E704-CB6D-2549-9665-C10F4D539609}"/>
              </a:ext>
            </a:extLst>
          </p:cNvPr>
          <p:cNvSpPr txBox="1"/>
          <p:nvPr/>
        </p:nvSpPr>
        <p:spPr>
          <a:xfrm>
            <a:off x="7404062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14:cNvPr>
              <p14:cNvContentPartPr/>
              <p14:nvPr/>
            </p14:nvContentPartPr>
            <p14:xfrm>
              <a:off x="7696914" y="2544707"/>
              <a:ext cx="1420200" cy="1868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88274" y="2536067"/>
                <a:ext cx="1437840" cy="20448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4E3163C8-D58B-BB4A-BBDB-77EB890FFB2D}"/>
              </a:ext>
            </a:extLst>
          </p:cNvPr>
          <p:cNvSpPr txBox="1"/>
          <p:nvPr/>
        </p:nvSpPr>
        <p:spPr>
          <a:xfrm>
            <a:off x="7851411" y="2763284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77" name="Google Shape;308;p39">
            <a:extLst>
              <a:ext uri="{FF2B5EF4-FFF2-40B4-BE49-F238E27FC236}">
                <a16:creationId xmlns:a16="http://schemas.microsoft.com/office/drawing/2014/main" id="{EBB3B5C8-9DB5-3A4C-8CAB-21D10A60E84D}"/>
              </a:ext>
            </a:extLst>
          </p:cNvPr>
          <p:cNvSpPr/>
          <p:nvPr/>
        </p:nvSpPr>
        <p:spPr>
          <a:xfrm>
            <a:off x="298889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AE4937-D851-1E47-9F5F-2BFDAFB2A923}"/>
              </a:ext>
            </a:extLst>
          </p:cNvPr>
          <p:cNvSpPr txBox="1"/>
          <p:nvPr/>
        </p:nvSpPr>
        <p:spPr>
          <a:xfrm>
            <a:off x="3587620" y="6346304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A1F9CE-A283-6E44-846C-142B0EB0020D}"/>
              </a:ext>
            </a:extLst>
          </p:cNvPr>
          <p:cNvSpPr txBox="1"/>
          <p:nvPr/>
        </p:nvSpPr>
        <p:spPr>
          <a:xfrm>
            <a:off x="3684324" y="5729475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1" name="Google Shape;283;p39">
            <a:extLst>
              <a:ext uri="{FF2B5EF4-FFF2-40B4-BE49-F238E27FC236}">
                <a16:creationId xmlns:a16="http://schemas.microsoft.com/office/drawing/2014/main" id="{85105DBB-9E76-8D4E-BF6E-6D5E40714F0A}"/>
              </a:ext>
            </a:extLst>
          </p:cNvPr>
          <p:cNvSpPr/>
          <p:nvPr/>
        </p:nvSpPr>
        <p:spPr>
          <a:xfrm>
            <a:off x="439100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82" name="Google Shape;308;p39">
            <a:extLst>
              <a:ext uri="{FF2B5EF4-FFF2-40B4-BE49-F238E27FC236}">
                <a16:creationId xmlns:a16="http://schemas.microsoft.com/office/drawing/2014/main" id="{9D4FC207-0441-A246-91DE-16729D4AE753}"/>
              </a:ext>
            </a:extLst>
          </p:cNvPr>
          <p:cNvSpPr/>
          <p:nvPr/>
        </p:nvSpPr>
        <p:spPr>
          <a:xfrm>
            <a:off x="6319381" y="5643186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B8A4116-52FB-2D4E-BEC3-6599C6E7632F}"/>
              </a:ext>
            </a:extLst>
          </p:cNvPr>
          <p:cNvSpPr txBox="1"/>
          <p:nvPr/>
        </p:nvSpPr>
        <p:spPr>
          <a:xfrm>
            <a:off x="6918106" y="6348990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64EC149-3ADB-684C-92ED-B1BF737F2B15}"/>
              </a:ext>
            </a:extLst>
          </p:cNvPr>
          <p:cNvSpPr txBox="1"/>
          <p:nvPr/>
        </p:nvSpPr>
        <p:spPr>
          <a:xfrm>
            <a:off x="7014810" y="5732161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6" name="Google Shape;282;p39">
            <a:extLst>
              <a:ext uri="{FF2B5EF4-FFF2-40B4-BE49-F238E27FC236}">
                <a16:creationId xmlns:a16="http://schemas.microsoft.com/office/drawing/2014/main" id="{A6894539-354F-1249-8463-5A7D90B26E9A}"/>
              </a:ext>
            </a:extLst>
          </p:cNvPr>
          <p:cNvSpPr/>
          <p:nvPr/>
        </p:nvSpPr>
        <p:spPr>
          <a:xfrm>
            <a:off x="7721491" y="5645968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14:cNvPr>
              <p14:cNvContentPartPr/>
              <p14:nvPr/>
            </p14:nvContentPartPr>
            <p14:xfrm rot="5400000">
              <a:off x="2147730" y="5946044"/>
              <a:ext cx="898221" cy="118169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 rot="5400000">
                <a:off x="2139090" y="5937397"/>
                <a:ext cx="915861" cy="135822"/>
              </a:xfrm>
              <a:prstGeom prst="rect">
                <a:avLst/>
              </a:prstGeom>
            </p:spPr>
          </p:pic>
        </mc:Fallback>
      </mc:AlternateContent>
      <p:sp>
        <p:nvSpPr>
          <p:cNvPr id="88" name="TextBox 87">
            <a:extLst>
              <a:ext uri="{FF2B5EF4-FFF2-40B4-BE49-F238E27FC236}">
                <a16:creationId xmlns:a16="http://schemas.microsoft.com/office/drawing/2014/main" id="{8C4212EA-3EA5-B049-BE2A-4D44F396CF39}"/>
              </a:ext>
            </a:extLst>
          </p:cNvPr>
          <p:cNvSpPr txBox="1"/>
          <p:nvPr/>
        </p:nvSpPr>
        <p:spPr>
          <a:xfrm>
            <a:off x="1503726" y="5782710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BD1806-B823-D843-9AE8-0FB02D5816C9}"/>
              </a:ext>
            </a:extLst>
          </p:cNvPr>
          <p:cNvSpPr/>
          <p:nvPr/>
        </p:nvSpPr>
        <p:spPr>
          <a:xfrm>
            <a:off x="1858116" y="1602497"/>
            <a:ext cx="1413963" cy="1274887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95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05027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10B8CDE-C749-5045-B122-ED4B78C455F1}"/>
              </a:ext>
            </a:extLst>
          </p:cNvPr>
          <p:cNvCxnSpPr/>
          <p:nvPr/>
        </p:nvCxnSpPr>
        <p:spPr>
          <a:xfrm>
            <a:off x="563526" y="5837274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25FFA80-1C84-D340-98E3-49519032A45F}"/>
              </a:ext>
            </a:extLst>
          </p:cNvPr>
          <p:cNvCxnSpPr/>
          <p:nvPr/>
        </p:nvCxnSpPr>
        <p:spPr>
          <a:xfrm>
            <a:off x="3926514" y="5878852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C7B43E2-0180-6540-A058-25F5AE566381}"/>
              </a:ext>
            </a:extLst>
          </p:cNvPr>
          <p:cNvCxnSpPr/>
          <p:nvPr/>
        </p:nvCxnSpPr>
        <p:spPr>
          <a:xfrm>
            <a:off x="5580961" y="6237766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DF02D7D-30F3-FA41-8846-310BE5C95686}"/>
                  </a:ext>
                </a:extLst>
              </p:cNvPr>
              <p:cNvSpPr txBox="1"/>
              <p:nvPr/>
            </p:nvSpPr>
            <p:spPr>
              <a:xfrm>
                <a:off x="6923139" y="5967770"/>
                <a:ext cx="2868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DF02D7D-30F3-FA41-8846-310BE5C956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3139" y="5967770"/>
                <a:ext cx="286873" cy="276999"/>
              </a:xfrm>
              <a:prstGeom prst="rect">
                <a:avLst/>
              </a:prstGeom>
              <a:blipFill>
                <a:blip r:embed="rId3"/>
                <a:stretch>
                  <a:fillRect l="-21739" r="-4348"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F1A8631-5E4D-1742-957D-9A4D3B2C200C}"/>
                  </a:ext>
                </a:extLst>
              </p:cNvPr>
              <p:cNvSpPr txBox="1"/>
              <p:nvPr/>
            </p:nvSpPr>
            <p:spPr>
              <a:xfrm>
                <a:off x="1648762" y="5557440"/>
                <a:ext cx="28155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F1A8631-5E4D-1742-957D-9A4D3B2C20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8762" y="5557440"/>
                <a:ext cx="281551" cy="276999"/>
              </a:xfrm>
              <a:prstGeom prst="rect">
                <a:avLst/>
              </a:prstGeom>
              <a:blipFill>
                <a:blip r:embed="rId4"/>
                <a:stretch>
                  <a:fillRect l="-16667" r="-4167" b="-217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E537E0E-725B-6F45-B6D3-72C3FC96AD12}"/>
                  </a:ext>
                </a:extLst>
              </p:cNvPr>
              <p:cNvSpPr txBox="1"/>
              <p:nvPr/>
            </p:nvSpPr>
            <p:spPr>
              <a:xfrm>
                <a:off x="5304450" y="5598741"/>
                <a:ext cx="2868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E537E0E-725B-6F45-B6D3-72C3FC96AD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4450" y="5598741"/>
                <a:ext cx="286873" cy="276999"/>
              </a:xfrm>
              <a:prstGeom prst="rect">
                <a:avLst/>
              </a:prstGeom>
              <a:blipFill>
                <a:blip r:embed="rId5"/>
                <a:stretch>
                  <a:fillRect l="-16667" r="-4167"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Google Shape;275;p39">
            <a:extLst>
              <a:ext uri="{FF2B5EF4-FFF2-40B4-BE49-F238E27FC236}">
                <a16:creationId xmlns:a16="http://schemas.microsoft.com/office/drawing/2014/main" id="{6E99C9E2-4D82-0246-AF31-0A5DB5CA9E66}"/>
              </a:ext>
            </a:extLst>
          </p:cNvPr>
          <p:cNvSpPr/>
          <p:nvPr/>
        </p:nvSpPr>
        <p:spPr>
          <a:xfrm>
            <a:off x="748645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D35288-4E2A-194D-BC24-535DA41ADA3C}"/>
              </a:ext>
            </a:extLst>
          </p:cNvPr>
          <p:cNvSpPr txBox="1"/>
          <p:nvPr/>
        </p:nvSpPr>
        <p:spPr>
          <a:xfrm>
            <a:off x="213450" y="5967770"/>
            <a:ext cx="1022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Max.60s</a:t>
            </a:r>
          </a:p>
        </p:txBody>
      </p:sp>
    </p:spTree>
    <p:extLst>
      <p:ext uri="{BB962C8B-B14F-4D97-AF65-F5344CB8AC3E}">
        <p14:creationId xmlns:p14="http://schemas.microsoft.com/office/powerpoint/2010/main" val="1341769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E3241A21-0330-CA49-A934-984271164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8650" y="3429000"/>
            <a:ext cx="4113350" cy="26258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02416A3-5B23-2A4E-AA57-8CD206C512B9}"/>
              </a:ext>
            </a:extLst>
          </p:cNvPr>
          <p:cNvSpPr txBox="1"/>
          <p:nvPr/>
        </p:nvSpPr>
        <p:spPr>
          <a:xfrm>
            <a:off x="8551210" y="6100001"/>
            <a:ext cx="2399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Ashmead &amp; Davis, 1996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6683C6-B85C-E344-8CAD-7C0C4F17FF73}"/>
              </a:ext>
            </a:extLst>
          </p:cNvPr>
          <p:cNvSpPr/>
          <p:nvPr/>
        </p:nvSpPr>
        <p:spPr>
          <a:xfrm>
            <a:off x="7875924" y="2866099"/>
            <a:ext cx="37499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“Measuring Habituation in Infants: An Approach Using Regression Analysis”</a:t>
            </a:r>
          </a:p>
        </p:txBody>
      </p:sp>
    </p:spTree>
    <p:extLst>
      <p:ext uri="{BB962C8B-B14F-4D97-AF65-F5344CB8AC3E}">
        <p14:creationId xmlns:p14="http://schemas.microsoft.com/office/powerpoint/2010/main" val="21116871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FD2E7E-0132-604A-977F-45E798D88761}"/>
              </a:ext>
            </a:extLst>
          </p:cNvPr>
          <p:cNvSpPr txBox="1"/>
          <p:nvPr/>
        </p:nvSpPr>
        <p:spPr>
          <a:xfrm>
            <a:off x="7678700" y="2868163"/>
            <a:ext cx="41147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How to pre-register analysis of non-habituated kids? (Oakes: exclude) – Decision: report how many kids didn’t habituate, do ‘multiverse’: when comparing effect sizes between block &amp; classic: check what happens when we exclude non-habituated kids and include </a:t>
            </a:r>
            <a:r>
              <a:rPr lang="en-US" sz="2400" dirty="0" err="1"/>
              <a:t>everbody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9745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A6860-81F1-0748-9F1D-78D46D7EB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61" y="401304"/>
            <a:ext cx="6413204" cy="1527470"/>
          </a:xfrm>
        </p:spPr>
        <p:txBody>
          <a:bodyPr>
            <a:normAutofit fontScale="90000"/>
          </a:bodyPr>
          <a:lstStyle/>
          <a:p>
            <a:r>
              <a:rPr lang="en-US" dirty="0"/>
              <a:t>1. Does infant looking generally follow Model 1 or 2?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85E4584-6304-8C43-B1F2-C58A2441CF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4322" y="2466754"/>
            <a:ext cx="4956544" cy="3703485"/>
          </a:xfrm>
        </p:spPr>
      </p:pic>
    </p:spTree>
    <p:extLst>
      <p:ext uri="{BB962C8B-B14F-4D97-AF65-F5344CB8AC3E}">
        <p14:creationId xmlns:p14="http://schemas.microsoft.com/office/powerpoint/2010/main" val="13080372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85E4584-6304-8C43-B1F2-C58A2441CF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4322" y="2466754"/>
            <a:ext cx="4956544" cy="3703485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B934077-FD89-9842-B457-FE72814A9519}"/>
              </a:ext>
            </a:extLst>
          </p:cNvPr>
          <p:cNvSpPr txBox="1">
            <a:spLocks/>
          </p:cNvSpPr>
          <p:nvPr/>
        </p:nvSpPr>
        <p:spPr>
          <a:xfrm>
            <a:off x="3001925" y="448488"/>
            <a:ext cx="6188149" cy="15274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2. Are there individual differences in relative contributions of Model 1 vs 2?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4898F-9D01-4146-8347-BE0FEE4089D7}"/>
              </a:ext>
            </a:extLst>
          </p:cNvPr>
          <p:cNvSpPr txBox="1"/>
          <p:nvPr/>
        </p:nvSpPr>
        <p:spPr>
          <a:xfrm>
            <a:off x="8814391" y="4318496"/>
            <a:ext cx="31330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Practical note: If we pursue this, will need to run non-infant controlled experiments?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C88DAC-E461-0A48-8E2F-E23B20E9AD15}"/>
              </a:ext>
            </a:extLst>
          </p:cNvPr>
          <p:cNvSpPr txBox="1"/>
          <p:nvPr/>
        </p:nvSpPr>
        <p:spPr>
          <a:xfrm>
            <a:off x="926315" y="4318496"/>
            <a:ext cx="1390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”encoding” 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D7953-A9CF-574D-BA47-66082CF13B4C}"/>
              </a:ext>
            </a:extLst>
          </p:cNvPr>
          <p:cNvSpPr txBox="1"/>
          <p:nvPr/>
        </p:nvSpPr>
        <p:spPr>
          <a:xfrm>
            <a:off x="354762" y="5489944"/>
            <a:ext cx="2376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”failure to disengage” ?</a:t>
            </a:r>
          </a:p>
        </p:txBody>
      </p:sp>
    </p:spTree>
    <p:extLst>
      <p:ext uri="{BB962C8B-B14F-4D97-AF65-F5344CB8AC3E}">
        <p14:creationId xmlns:p14="http://schemas.microsoft.com/office/powerpoint/2010/main" val="423233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DFB12-8922-334E-884C-2FDE3E210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262"/>
            <a:ext cx="10515600" cy="1325563"/>
          </a:xfrm>
        </p:spPr>
        <p:txBody>
          <a:bodyPr/>
          <a:lstStyle/>
          <a:p>
            <a:r>
              <a:rPr lang="en-US" dirty="0" err="1"/>
              <a:t>Pokebaby</a:t>
            </a:r>
            <a:r>
              <a:rPr lang="en-US" dirty="0"/>
              <a:t> thought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8B1CC-7D97-D14E-8A7E-D2A2F1F5F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666" y="1435506"/>
            <a:ext cx="11844668" cy="49260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From our last discussion: “babies don’t really compute EIG, we are just doing a rational analysis”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Rational analysis: </a:t>
            </a:r>
            <a:r>
              <a:rPr lang="en-US" dirty="0">
                <a:sym typeface="Wingdings" pitchFamily="2" charset="2"/>
              </a:rPr>
              <a:t>“</a:t>
            </a:r>
            <a:r>
              <a:rPr lang="en-US" dirty="0"/>
              <a:t>explain the function and purpose of cognitive processes”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e.g. “babies act rationally if what they’re trying to do is maximize EIG about a concept”.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throws me off: Once we introduce computational limitations - in our case it’s noisy sampling, we might be mistaking </a:t>
            </a:r>
            <a:r>
              <a:rPr lang="en-US" b="1" dirty="0"/>
              <a:t>rational behavior given noisy sampling</a:t>
            </a:r>
            <a:r>
              <a:rPr lang="en-US" dirty="0"/>
              <a:t> for </a:t>
            </a:r>
            <a:r>
              <a:rPr lang="en-US" b="1" dirty="0"/>
              <a:t>irrational behavior.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other words: our noise parameter might absorb deviations from EIG maximization.</a:t>
            </a:r>
          </a:p>
        </p:txBody>
      </p:sp>
    </p:spTree>
    <p:extLst>
      <p:ext uri="{BB962C8B-B14F-4D97-AF65-F5344CB8AC3E}">
        <p14:creationId xmlns:p14="http://schemas.microsoft.com/office/powerpoint/2010/main" val="4575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FA4CF-3D0B-E14B-BACC-AB2FCF5D1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about lab </a:t>
            </a:r>
            <a:r>
              <a:rPr lang="en-US" dirty="0" err="1"/>
              <a:t>github</a:t>
            </a:r>
            <a:r>
              <a:rPr lang="en-US" dirty="0"/>
              <a:t>/repository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76DF9-2ED6-E34D-9D6E-F1953B27C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Thinking about processes to make shelved or ”failed” projects available to lab members.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Common lab doc with past + present projects with links to project files, and some internal or public write-up of what happened, especially if it wasn’t published.</a:t>
            </a:r>
          </a:p>
        </p:txBody>
      </p:sp>
    </p:spTree>
    <p:extLst>
      <p:ext uri="{BB962C8B-B14F-4D97-AF65-F5344CB8AC3E}">
        <p14:creationId xmlns:p14="http://schemas.microsoft.com/office/powerpoint/2010/main" val="2352333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533" y="1248714"/>
            <a:ext cx="1486629" cy="10514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5208" y="1248714"/>
            <a:ext cx="1486630" cy="10464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0" name="Picture 19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EEE2B3D-E792-104E-B394-8EDDD5C22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9220" y="1322412"/>
            <a:ext cx="1198380" cy="899082"/>
          </a:xfrm>
          <a:prstGeom prst="rect">
            <a:avLst/>
          </a:prstGeom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224" y="1316050"/>
            <a:ext cx="1198381" cy="89908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483860" y="250746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9834356" y="739354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0368390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4573542" y="806690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109127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A1AB485-1814-8042-81D3-23BB52A52DBF}"/>
              </a:ext>
            </a:extLst>
          </p:cNvPr>
          <p:cNvSpPr txBox="1"/>
          <p:nvPr/>
        </p:nvSpPr>
        <p:spPr>
          <a:xfrm>
            <a:off x="7099934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YOUR TURN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781625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1-MIN TRIAL</a:t>
            </a:r>
          </a:p>
        </p:txBody>
      </p:sp>
    </p:spTree>
    <p:extLst>
      <p:ext uri="{BB962C8B-B14F-4D97-AF65-F5344CB8AC3E}">
        <p14:creationId xmlns:p14="http://schemas.microsoft.com/office/powerpoint/2010/main" val="151722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533" y="1248714"/>
            <a:ext cx="1486629" cy="10514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5208" y="1248714"/>
            <a:ext cx="1486630" cy="10464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0" name="Picture 19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EEE2B3D-E792-104E-B394-8EDDD5C22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9220" y="1322412"/>
            <a:ext cx="1198380" cy="899082"/>
          </a:xfrm>
          <a:prstGeom prst="rect">
            <a:avLst/>
          </a:prstGeom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224" y="1316050"/>
            <a:ext cx="1198381" cy="89908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483860" y="250746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9834356" y="739354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0368390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4573542" y="806690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109127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A1AB485-1814-8042-81D3-23BB52A52DBF}"/>
              </a:ext>
            </a:extLst>
          </p:cNvPr>
          <p:cNvSpPr txBox="1"/>
          <p:nvPr/>
        </p:nvSpPr>
        <p:spPr>
          <a:xfrm>
            <a:off x="7099934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YOUR TURN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781625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1-MIN TRIAL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9217021" y="2511948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0FCDC2-FDA5-7842-9ACA-4E358C3C448D}"/>
              </a:ext>
            </a:extLst>
          </p:cNvPr>
          <p:cNvSpPr txBox="1"/>
          <p:nvPr/>
        </p:nvSpPr>
        <p:spPr>
          <a:xfrm>
            <a:off x="7189076" y="3639478"/>
            <a:ext cx="34789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study, we will ask you to stop this trial when your child has looked away from this scene.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EB4354-FDD7-1F48-93F9-5792118A33C9}"/>
              </a:ext>
            </a:extLst>
          </p:cNvPr>
          <p:cNvCxnSpPr>
            <a:cxnSpLocks/>
          </p:cNvCxnSpPr>
          <p:nvPr/>
        </p:nvCxnSpPr>
        <p:spPr>
          <a:xfrm flipV="1">
            <a:off x="8451358" y="2887858"/>
            <a:ext cx="765663" cy="6617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508513" y="1248714"/>
            <a:ext cx="358904" cy="358904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798266" y="1248714"/>
            <a:ext cx="358904" cy="35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366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/>
          <p:nvPr/>
        </p:nvSpPr>
        <p:spPr>
          <a:xfrm>
            <a:off x="2928666" y="1836695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99" name="Google Shape;299;p39"/>
          <p:cNvSpPr/>
          <p:nvPr/>
        </p:nvSpPr>
        <p:spPr>
          <a:xfrm>
            <a:off x="5772734" y="1849454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308" name="Google Shape;308;p39"/>
          <p:cNvSpPr/>
          <p:nvPr/>
        </p:nvSpPr>
        <p:spPr>
          <a:xfrm>
            <a:off x="1465521" y="1829135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310" name="Google Shape;310;p39"/>
          <p:cNvSpPr/>
          <p:nvPr/>
        </p:nvSpPr>
        <p:spPr>
          <a:xfrm>
            <a:off x="4317195" y="185781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3419C-6BA8-D146-A2CA-35F3E736A687}"/>
              </a:ext>
            </a:extLst>
          </p:cNvPr>
          <p:cNvSpPr txBox="1"/>
          <p:nvPr/>
        </p:nvSpPr>
        <p:spPr>
          <a:xfrm>
            <a:off x="2002646" y="2539159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629D7B-89E3-2F46-B8EA-7E30AA7AD9D2}"/>
              </a:ext>
            </a:extLst>
          </p:cNvPr>
          <p:cNvSpPr txBox="1"/>
          <p:nvPr/>
        </p:nvSpPr>
        <p:spPr>
          <a:xfrm>
            <a:off x="4807189" y="2539159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6BD50BE-C364-9948-9B7B-54358F6BB3B5}"/>
              </a:ext>
            </a:extLst>
          </p:cNvPr>
          <p:cNvSpPr txBox="1"/>
          <p:nvPr/>
        </p:nvSpPr>
        <p:spPr>
          <a:xfrm>
            <a:off x="2125232" y="1946953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6A151E-4637-104F-B263-DB26A8F231B3}"/>
              </a:ext>
            </a:extLst>
          </p:cNvPr>
          <p:cNvSpPr txBox="1"/>
          <p:nvPr/>
        </p:nvSpPr>
        <p:spPr>
          <a:xfrm>
            <a:off x="4957137" y="1946953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0" name="Google Shape;295;p39">
            <a:extLst>
              <a:ext uri="{FF2B5EF4-FFF2-40B4-BE49-F238E27FC236}">
                <a16:creationId xmlns:a16="http://schemas.microsoft.com/office/drawing/2014/main" id="{02D622A6-7820-AF49-BAC5-CAD8E5B5DC5A}"/>
              </a:ext>
            </a:extLst>
          </p:cNvPr>
          <p:cNvSpPr/>
          <p:nvPr/>
        </p:nvSpPr>
        <p:spPr>
          <a:xfrm>
            <a:off x="11158400" y="1836695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61" name="Google Shape;308;p39">
            <a:extLst>
              <a:ext uri="{FF2B5EF4-FFF2-40B4-BE49-F238E27FC236}">
                <a16:creationId xmlns:a16="http://schemas.microsoft.com/office/drawing/2014/main" id="{530223F8-FEFA-854E-8CF7-11CEDFD0D806}"/>
              </a:ext>
            </a:extLst>
          </p:cNvPr>
          <p:cNvSpPr/>
          <p:nvPr/>
        </p:nvSpPr>
        <p:spPr>
          <a:xfrm>
            <a:off x="9582119" y="1835060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16A432-AB7B-C944-8EFF-66A3A98A2250}"/>
              </a:ext>
            </a:extLst>
          </p:cNvPr>
          <p:cNvSpPr txBox="1"/>
          <p:nvPr/>
        </p:nvSpPr>
        <p:spPr>
          <a:xfrm>
            <a:off x="10180844" y="2540864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66EE93-169F-434E-BDC1-A5EB06BEABD5}"/>
              </a:ext>
            </a:extLst>
          </p:cNvPr>
          <p:cNvSpPr txBox="1"/>
          <p:nvPr/>
        </p:nvSpPr>
        <p:spPr>
          <a:xfrm>
            <a:off x="10264299" y="1933389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5" name="Google Shape;299;p39">
            <a:extLst>
              <a:ext uri="{FF2B5EF4-FFF2-40B4-BE49-F238E27FC236}">
                <a16:creationId xmlns:a16="http://schemas.microsoft.com/office/drawing/2014/main" id="{B655288F-FCE0-284A-937D-49EA81EAEB70}"/>
              </a:ext>
            </a:extLst>
          </p:cNvPr>
          <p:cNvSpPr/>
          <p:nvPr/>
        </p:nvSpPr>
        <p:spPr>
          <a:xfrm>
            <a:off x="8405196" y="1849454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6" name="Google Shape;310;p39">
            <a:extLst>
              <a:ext uri="{FF2B5EF4-FFF2-40B4-BE49-F238E27FC236}">
                <a16:creationId xmlns:a16="http://schemas.microsoft.com/office/drawing/2014/main" id="{33013F75-7A05-034F-B6B7-9F1003B9F800}"/>
              </a:ext>
            </a:extLst>
          </p:cNvPr>
          <p:cNvSpPr/>
          <p:nvPr/>
        </p:nvSpPr>
        <p:spPr>
          <a:xfrm>
            <a:off x="6949657" y="185781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5D2708-5AA3-B34F-A68A-A63034FDF9C2}"/>
              </a:ext>
            </a:extLst>
          </p:cNvPr>
          <p:cNvSpPr txBox="1"/>
          <p:nvPr/>
        </p:nvSpPr>
        <p:spPr>
          <a:xfrm>
            <a:off x="7439651" y="2539159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8D7E704-CB6D-2549-9665-C10F4D539609}"/>
              </a:ext>
            </a:extLst>
          </p:cNvPr>
          <p:cNvSpPr txBox="1"/>
          <p:nvPr/>
        </p:nvSpPr>
        <p:spPr>
          <a:xfrm>
            <a:off x="7589599" y="1946953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77" name="Google Shape;308;p39">
            <a:extLst>
              <a:ext uri="{FF2B5EF4-FFF2-40B4-BE49-F238E27FC236}">
                <a16:creationId xmlns:a16="http://schemas.microsoft.com/office/drawing/2014/main" id="{EBB3B5C8-9DB5-3A4C-8CAB-21D10A60E84D}"/>
              </a:ext>
            </a:extLst>
          </p:cNvPr>
          <p:cNvSpPr/>
          <p:nvPr/>
        </p:nvSpPr>
        <p:spPr>
          <a:xfrm>
            <a:off x="3954481" y="5186811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AE4937-D851-1E47-9F5F-2BFDAFB2A923}"/>
              </a:ext>
            </a:extLst>
          </p:cNvPr>
          <p:cNvSpPr txBox="1"/>
          <p:nvPr/>
        </p:nvSpPr>
        <p:spPr>
          <a:xfrm>
            <a:off x="4553206" y="5892615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5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A1F9CE-A283-6E44-846C-142B0EB0020D}"/>
              </a:ext>
            </a:extLst>
          </p:cNvPr>
          <p:cNvSpPr txBox="1"/>
          <p:nvPr/>
        </p:nvSpPr>
        <p:spPr>
          <a:xfrm>
            <a:off x="4649910" y="5275786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1" name="Google Shape;283;p39">
            <a:extLst>
              <a:ext uri="{FF2B5EF4-FFF2-40B4-BE49-F238E27FC236}">
                <a16:creationId xmlns:a16="http://schemas.microsoft.com/office/drawing/2014/main" id="{85105DBB-9E76-8D4E-BF6E-6D5E40714F0A}"/>
              </a:ext>
            </a:extLst>
          </p:cNvPr>
          <p:cNvSpPr/>
          <p:nvPr/>
        </p:nvSpPr>
        <p:spPr>
          <a:xfrm>
            <a:off x="5356591" y="5186811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82" name="Google Shape;308;p39">
            <a:extLst>
              <a:ext uri="{FF2B5EF4-FFF2-40B4-BE49-F238E27FC236}">
                <a16:creationId xmlns:a16="http://schemas.microsoft.com/office/drawing/2014/main" id="{9D4FC207-0441-A246-91DE-16729D4AE753}"/>
              </a:ext>
            </a:extLst>
          </p:cNvPr>
          <p:cNvSpPr/>
          <p:nvPr/>
        </p:nvSpPr>
        <p:spPr>
          <a:xfrm>
            <a:off x="7284967" y="5189497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B8A4116-52FB-2D4E-BEC3-6599C6E7632F}"/>
              </a:ext>
            </a:extLst>
          </p:cNvPr>
          <p:cNvSpPr txBox="1"/>
          <p:nvPr/>
        </p:nvSpPr>
        <p:spPr>
          <a:xfrm>
            <a:off x="7883692" y="5895301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6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64EC149-3ADB-684C-92ED-B1BF737F2B15}"/>
              </a:ext>
            </a:extLst>
          </p:cNvPr>
          <p:cNvSpPr txBox="1"/>
          <p:nvPr/>
        </p:nvSpPr>
        <p:spPr>
          <a:xfrm>
            <a:off x="7980396" y="52784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6" name="Google Shape;282;p39">
            <a:extLst>
              <a:ext uri="{FF2B5EF4-FFF2-40B4-BE49-F238E27FC236}">
                <a16:creationId xmlns:a16="http://schemas.microsoft.com/office/drawing/2014/main" id="{A6894539-354F-1249-8463-5A7D90B26E9A}"/>
              </a:ext>
            </a:extLst>
          </p:cNvPr>
          <p:cNvSpPr/>
          <p:nvPr/>
        </p:nvSpPr>
        <p:spPr>
          <a:xfrm>
            <a:off x="8687077" y="5192279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14:cNvPr>
              <p14:cNvContentPartPr/>
              <p14:nvPr/>
            </p14:nvContentPartPr>
            <p14:xfrm rot="5400000">
              <a:off x="3113316" y="5492355"/>
              <a:ext cx="898221" cy="118169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rot="5400000">
                <a:off x="3104316" y="5483348"/>
                <a:ext cx="915861" cy="135822"/>
              </a:xfrm>
              <a:prstGeom prst="rect">
                <a:avLst/>
              </a:prstGeom>
            </p:spPr>
          </p:pic>
        </mc:Fallback>
      </mc:AlternateContent>
      <p:sp>
        <p:nvSpPr>
          <p:cNvPr id="88" name="TextBox 87">
            <a:extLst>
              <a:ext uri="{FF2B5EF4-FFF2-40B4-BE49-F238E27FC236}">
                <a16:creationId xmlns:a16="http://schemas.microsoft.com/office/drawing/2014/main" id="{8C4212EA-3EA5-B049-BE2A-4D44F396CF39}"/>
              </a:ext>
            </a:extLst>
          </p:cNvPr>
          <p:cNvSpPr txBox="1"/>
          <p:nvPr/>
        </p:nvSpPr>
        <p:spPr>
          <a:xfrm>
            <a:off x="2469312" y="5329021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</p:spTree>
    <p:extLst>
      <p:ext uri="{BB962C8B-B14F-4D97-AF65-F5344CB8AC3E}">
        <p14:creationId xmlns:p14="http://schemas.microsoft.com/office/powerpoint/2010/main" val="1000588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533" y="1248714"/>
            <a:ext cx="1486629" cy="10514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5208" y="1248714"/>
            <a:ext cx="1486630" cy="10464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0" name="Picture 19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EEE2B3D-E792-104E-B394-8EDDD5C22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0764" y="1308232"/>
            <a:ext cx="1198380" cy="899082"/>
          </a:xfrm>
          <a:prstGeom prst="rect">
            <a:avLst/>
          </a:prstGeom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224" y="1316050"/>
            <a:ext cx="1198381" cy="89908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652347" y="2489356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9834356" y="739354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0368390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4573542" y="806690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109127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A1AB485-1814-8042-81D3-23BB52A52DBF}"/>
              </a:ext>
            </a:extLst>
          </p:cNvPr>
          <p:cNvSpPr txBox="1"/>
          <p:nvPr/>
        </p:nvSpPr>
        <p:spPr>
          <a:xfrm>
            <a:off x="6953906" y="2154786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Your turn!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944695" y="2168966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Trial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8984711" y="2507462"/>
            <a:ext cx="305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 decide! (max. 60 seconds)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0FCDC2-FDA5-7842-9ACA-4E358C3C448D}"/>
              </a:ext>
            </a:extLst>
          </p:cNvPr>
          <p:cNvSpPr txBox="1"/>
          <p:nvPr/>
        </p:nvSpPr>
        <p:spPr>
          <a:xfrm>
            <a:off x="9153966" y="2888779"/>
            <a:ext cx="2993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Unlike trial 1, trial 2 is controlled by you, the parent. We’ll ask you to help us decide when to stop this trial, based on your child’s behavior. More on this later.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508513" y="1248714"/>
            <a:ext cx="358904" cy="358904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798266" y="1248714"/>
            <a:ext cx="358904" cy="35890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BBACAA8-1F66-094A-A0ED-4C16AAAAA052}"/>
              </a:ext>
            </a:extLst>
          </p:cNvPr>
          <p:cNvSpPr txBox="1"/>
          <p:nvPr/>
        </p:nvSpPr>
        <p:spPr>
          <a:xfrm>
            <a:off x="691167" y="2507462"/>
            <a:ext cx="258111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 the beginning of every “block”, your child will see a rotating star with some sound. We call this the </a:t>
            </a:r>
            <a:r>
              <a:rPr lang="en-US" b="1" dirty="0"/>
              <a:t>’attention getter</a:t>
            </a:r>
            <a:r>
              <a:rPr lang="en-US" dirty="0"/>
              <a:t>’, because it typically helps us orient babies towards the screen at the beginning of each trial. This marks the beginning of trial 1.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A06A5E8-6BEA-9842-819C-FF87F9343F9A}"/>
              </a:ext>
            </a:extLst>
          </p:cNvPr>
          <p:cNvSpPr txBox="1"/>
          <p:nvPr/>
        </p:nvSpPr>
        <p:spPr>
          <a:xfrm>
            <a:off x="6201988" y="2900814"/>
            <a:ext cx="24832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Then, in the second trial, your child will see another attention getter. This trial is marked ‘Your turn!’ to mark the onset of Trial 2.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1467940" y="953194"/>
            <a:ext cx="174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8DBC23-8A01-0F4F-BDEC-458D30A964D7}"/>
              </a:ext>
            </a:extLst>
          </p:cNvPr>
          <p:cNvSpPr/>
          <p:nvPr/>
        </p:nvSpPr>
        <p:spPr>
          <a:xfrm>
            <a:off x="3782032" y="27901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1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E5B8F9-FBDA-0B4A-A49D-09AA05D31EC5}"/>
              </a:ext>
            </a:extLst>
          </p:cNvPr>
          <p:cNvSpPr txBox="1"/>
          <p:nvPr/>
        </p:nvSpPr>
        <p:spPr>
          <a:xfrm>
            <a:off x="3483860" y="2938291"/>
            <a:ext cx="22493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Then, we’ll show some little creature approach an object. This video will repeat for about a minute.</a:t>
            </a:r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295551" y="2498569"/>
            <a:ext cx="383955" cy="389630"/>
          </a:xfrm>
          <a:prstGeom prst="rect">
            <a:avLst/>
          </a:prstGeom>
        </p:spPr>
      </p:pic>
      <p:pic>
        <p:nvPicPr>
          <p:cNvPr id="30" name="Graphic 29" descr="Clock with solid fill">
            <a:extLst>
              <a:ext uri="{FF2B5EF4-FFF2-40B4-BE49-F238E27FC236}">
                <a16:creationId xmlns:a16="http://schemas.microsoft.com/office/drawing/2014/main" id="{BCE8BA80-2366-8943-BE28-33E070672D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643268" y="2516674"/>
            <a:ext cx="383955" cy="38963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0C6D415-5289-0B4C-A229-9FB4FDE25DA9}"/>
              </a:ext>
            </a:extLst>
          </p:cNvPr>
          <p:cNvSpPr/>
          <p:nvPr/>
        </p:nvSpPr>
        <p:spPr>
          <a:xfrm>
            <a:off x="8973755" y="27901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2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5EDE141-B959-5449-8835-08C3B143BA52}"/>
              </a:ext>
            </a:extLst>
          </p:cNvPr>
          <p:cNvSpPr/>
          <p:nvPr/>
        </p:nvSpPr>
        <p:spPr>
          <a:xfrm>
            <a:off x="5881782" y="5220862"/>
            <a:ext cx="58459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We will show different version of Trial 1 and Trial 2 together, for four times. After the fourth time, </a:t>
            </a:r>
          </a:p>
          <a:p>
            <a:r>
              <a:rPr lang="en-US" b="1" dirty="0"/>
              <a:t>we’ll ask whether you want to continue for two completely optional trials, depending on how you and your child feel then. The whole study will take about 6-9 minutes.*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13D609-2596-A54D-A504-F603908F1144}"/>
              </a:ext>
            </a:extLst>
          </p:cNvPr>
          <p:cNvSpPr txBox="1"/>
          <p:nvPr/>
        </p:nvSpPr>
        <p:spPr>
          <a:xfrm>
            <a:off x="1846906" y="57748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Though of course you can pause (press p) or stop press esc-key) the study at any point.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CED446A-FE4F-DB45-A7BA-644A7F8C3FC9}"/>
              </a:ext>
            </a:extLst>
          </p:cNvPr>
          <p:cNvSpPr/>
          <p:nvPr/>
        </p:nvSpPr>
        <p:spPr>
          <a:xfrm>
            <a:off x="6514294" y="953194"/>
            <a:ext cx="174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64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98" grpId="0"/>
      <p:bldP spid="102" grpId="0"/>
      <p:bldP spid="103" grpId="0"/>
      <p:bldP spid="17" grpId="0"/>
      <p:bldP spid="2" grpId="0"/>
      <p:bldP spid="22" grpId="0"/>
      <p:bldP spid="25" grpId="0"/>
      <p:bldP spid="3" grpId="0"/>
      <p:bldP spid="26" grpId="0"/>
      <p:bldP spid="29" grpId="0"/>
      <p:bldP spid="31" grpId="0"/>
      <p:bldP spid="34" grpId="0"/>
      <p:bldP spid="8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306F5-BD71-524F-9A36-882275D7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7CB0D-5D5F-634B-8EC1-55841A8B97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998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573" y="2650583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3502" y="2672518"/>
            <a:ext cx="2175146" cy="153114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687" y="2676583"/>
            <a:ext cx="2035433" cy="1527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834710" y="4379892"/>
            <a:ext cx="219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11269509" y="2197181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1249301" y="1774847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5086392" y="2107656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677521" y="1891220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082993" y="4213859"/>
            <a:ext cx="7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Trial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9030363" y="4379892"/>
            <a:ext cx="305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 decide! (max. 60 seconds)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11817" y="2651534"/>
            <a:ext cx="518958" cy="518958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08456" y="2650583"/>
            <a:ext cx="538557" cy="5385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67870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8DBC23-8A01-0F4F-BDEC-458D30A964D7}"/>
              </a:ext>
            </a:extLst>
          </p:cNvPr>
          <p:cNvSpPr/>
          <p:nvPr/>
        </p:nvSpPr>
        <p:spPr>
          <a:xfrm>
            <a:off x="3875001" y="189122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1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279530" y="4282865"/>
            <a:ext cx="555180" cy="563386"/>
          </a:xfrm>
          <a:prstGeom prst="rect">
            <a:avLst/>
          </a:prstGeom>
        </p:spPr>
      </p:pic>
      <p:pic>
        <p:nvPicPr>
          <p:cNvPr id="30" name="Graphic 29" descr="Clock with solid fill">
            <a:extLst>
              <a:ext uri="{FF2B5EF4-FFF2-40B4-BE49-F238E27FC236}">
                <a16:creationId xmlns:a16="http://schemas.microsoft.com/office/drawing/2014/main" id="{BCE8BA80-2366-8943-BE28-33E070672D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685208" y="4359594"/>
            <a:ext cx="383955" cy="38963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0C6D415-5289-0B4C-A229-9FB4FDE25DA9}"/>
              </a:ext>
            </a:extLst>
          </p:cNvPr>
          <p:cNvSpPr/>
          <p:nvPr/>
        </p:nvSpPr>
        <p:spPr>
          <a:xfrm>
            <a:off x="9995710" y="1892969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2</a:t>
            </a:r>
            <a:endParaRPr lang="en-US" dirty="0"/>
          </a:p>
        </p:txBody>
      </p:sp>
      <p:pic>
        <p:nvPicPr>
          <p:cNvPr id="36" name="Picture 3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BBED2C9C-AC2E-9A4D-AE6C-87EFC75CA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8847" y="2676583"/>
            <a:ext cx="2035433" cy="1527079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B4AA0BE8-94FB-3B42-B467-A21C250F3F8C}"/>
              </a:ext>
            </a:extLst>
          </p:cNvPr>
          <p:cNvSpPr txBox="1"/>
          <p:nvPr/>
        </p:nvSpPr>
        <p:spPr>
          <a:xfrm>
            <a:off x="6711196" y="4185077"/>
            <a:ext cx="1360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YOUR TURN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4EB8E2F-75DC-794A-8B3F-F00DF24053B0}"/>
              </a:ext>
            </a:extLst>
          </p:cNvPr>
          <p:cNvSpPr/>
          <p:nvPr/>
        </p:nvSpPr>
        <p:spPr>
          <a:xfrm>
            <a:off x="666686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748C89-44C1-0643-A439-5394D652B04E}"/>
              </a:ext>
            </a:extLst>
          </p:cNvPr>
          <p:cNvSpPr txBox="1"/>
          <p:nvPr/>
        </p:nvSpPr>
        <p:spPr>
          <a:xfrm>
            <a:off x="3671381" y="542531"/>
            <a:ext cx="5652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No parent control during block method </a:t>
            </a:r>
          </a:p>
        </p:txBody>
      </p:sp>
    </p:spTree>
    <p:extLst>
      <p:ext uri="{BB962C8B-B14F-4D97-AF65-F5344CB8AC3E}">
        <p14:creationId xmlns:p14="http://schemas.microsoft.com/office/powerpoint/2010/main" val="3014548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573" y="2650583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3502" y="2672518"/>
            <a:ext cx="2175146" cy="153114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687" y="2676583"/>
            <a:ext cx="2035433" cy="1527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786253" y="4379892"/>
            <a:ext cx="219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approx</a:t>
            </a:r>
            <a:r>
              <a:rPr lang="en-US" b="1" dirty="0"/>
              <a:t>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11269509" y="2197181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1249301" y="1774847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5086392" y="2107656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677521" y="1891220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9751979" y="4388376"/>
            <a:ext cx="305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approx. 1 minute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11817" y="2651534"/>
            <a:ext cx="518958" cy="518958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08456" y="2650583"/>
            <a:ext cx="538557" cy="5385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67870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8DBC23-8A01-0F4F-BDEC-458D30A964D7}"/>
              </a:ext>
            </a:extLst>
          </p:cNvPr>
          <p:cNvSpPr/>
          <p:nvPr/>
        </p:nvSpPr>
        <p:spPr>
          <a:xfrm>
            <a:off x="3875001" y="189122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1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279530" y="4282865"/>
            <a:ext cx="555180" cy="563386"/>
          </a:xfrm>
          <a:prstGeom prst="rect">
            <a:avLst/>
          </a:prstGeom>
        </p:spPr>
      </p:pic>
      <p:pic>
        <p:nvPicPr>
          <p:cNvPr id="30" name="Graphic 29" descr="Clock with solid fill">
            <a:extLst>
              <a:ext uri="{FF2B5EF4-FFF2-40B4-BE49-F238E27FC236}">
                <a16:creationId xmlns:a16="http://schemas.microsoft.com/office/drawing/2014/main" id="{BCE8BA80-2366-8943-BE28-33E070672D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417896" y="4388376"/>
            <a:ext cx="383955" cy="38963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0C6D415-5289-0B4C-A229-9FB4FDE25DA9}"/>
              </a:ext>
            </a:extLst>
          </p:cNvPr>
          <p:cNvSpPr/>
          <p:nvPr/>
        </p:nvSpPr>
        <p:spPr>
          <a:xfrm>
            <a:off x="9995710" y="1892969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2</a:t>
            </a:r>
            <a:endParaRPr lang="en-US" dirty="0"/>
          </a:p>
        </p:txBody>
      </p:sp>
      <p:pic>
        <p:nvPicPr>
          <p:cNvPr id="36" name="Picture 3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BBED2C9C-AC2E-9A4D-AE6C-87EFC75CA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8847" y="2676583"/>
            <a:ext cx="2035433" cy="1527079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34EB8E2F-75DC-794A-8B3F-F00DF24053B0}"/>
              </a:ext>
            </a:extLst>
          </p:cNvPr>
          <p:cNvSpPr/>
          <p:nvPr/>
        </p:nvSpPr>
        <p:spPr>
          <a:xfrm>
            <a:off x="666686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748C89-44C1-0643-A439-5394D652B04E}"/>
              </a:ext>
            </a:extLst>
          </p:cNvPr>
          <p:cNvSpPr txBox="1"/>
          <p:nvPr/>
        </p:nvSpPr>
        <p:spPr>
          <a:xfrm>
            <a:off x="4771400" y="780048"/>
            <a:ext cx="5652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Block method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E0A680B-B6AF-D240-98D6-7F2A536401A2}"/>
                  </a:ext>
                </a:extLst>
              </p14:cNvPr>
              <p14:cNvContentPartPr/>
              <p14:nvPr/>
            </p14:nvContentPartPr>
            <p14:xfrm>
              <a:off x="311710" y="4817226"/>
              <a:ext cx="11342160" cy="9651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E0A680B-B6AF-D240-98D6-7F2A536401A2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3070" y="4808226"/>
                <a:ext cx="11359800" cy="9828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25837E58-E352-9D44-9D28-ACEEE4C1E472}"/>
              </a:ext>
            </a:extLst>
          </p:cNvPr>
          <p:cNvSpPr txBox="1"/>
          <p:nvPr/>
        </p:nvSpPr>
        <p:spPr>
          <a:xfrm>
            <a:off x="7726984" y="6233454"/>
            <a:ext cx="4109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4 regular blocks + 2 optional blocks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30D842-1FAA-EC49-AC36-884625A000C3}"/>
              </a:ext>
            </a:extLst>
          </p:cNvPr>
          <p:cNvSpPr txBox="1"/>
          <p:nvPr/>
        </p:nvSpPr>
        <p:spPr>
          <a:xfrm>
            <a:off x="6018452" y="5807992"/>
            <a:ext cx="11626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BLOCK</a:t>
            </a:r>
          </a:p>
        </p:txBody>
      </p:sp>
    </p:spTree>
    <p:extLst>
      <p:ext uri="{BB962C8B-B14F-4D97-AF65-F5344CB8AC3E}">
        <p14:creationId xmlns:p14="http://schemas.microsoft.com/office/powerpoint/2010/main" val="114065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4030</TotalTime>
  <Words>2446</Words>
  <Application>Microsoft Macintosh PowerPoint</Application>
  <PresentationFormat>Widescreen</PresentationFormat>
  <Paragraphs>383</Paragraphs>
  <Slides>28</Slides>
  <Notes>20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</vt:lpstr>
      <vt:lpstr>PowerPoint Presentation</vt:lpstr>
      <vt:lpstr>PowerPoint Presentation</vt:lpstr>
      <vt:lpstr>SESSION A instructions</vt:lpstr>
      <vt:lpstr>PowerPoint Presentation</vt:lpstr>
      <vt:lpstr>SESSION B instructions</vt:lpstr>
      <vt:lpstr>PowerPoint Presentation</vt:lpstr>
      <vt:lpstr>SESSION B instructions with single attngetter</vt:lpstr>
      <vt:lpstr>PowerPoint Presentation</vt:lpstr>
      <vt:lpstr>PowerPoint Presentation</vt:lpstr>
      <vt:lpstr>PowerPoint Presentation</vt:lpstr>
      <vt:lpstr>Parent control instructions</vt:lpstr>
      <vt:lpstr>Compare to</vt:lpstr>
      <vt:lpstr>Compare to</vt:lpstr>
      <vt:lpstr>Compare to</vt:lpstr>
      <vt:lpstr>Compare to</vt:lpstr>
      <vt:lpstr>Compare to</vt:lpstr>
      <vt:lpstr>Compare to</vt:lpstr>
      <vt:lpstr>1. Does infant looking generally follow Model 1 or 2?</vt:lpstr>
      <vt:lpstr>PowerPoint Presentation</vt:lpstr>
      <vt:lpstr>Pokebaby thought</vt:lpstr>
      <vt:lpstr>Thoughts about lab github/repository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Gal Raz</dc:creator>
  <cp:lastModifiedBy>Gal Raz</cp:lastModifiedBy>
  <cp:revision>86</cp:revision>
  <dcterms:created xsi:type="dcterms:W3CDTF">2021-07-05T00:58:00Z</dcterms:created>
  <dcterms:modified xsi:type="dcterms:W3CDTF">2022-02-10T20:42:33Z</dcterms:modified>
</cp:coreProperties>
</file>

<file path=docProps/thumbnail.jpeg>
</file>